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0" r:id="rId3"/>
    <p:sldId id="262" r:id="rId4"/>
    <p:sldId id="263" r:id="rId5"/>
    <p:sldId id="264" r:id="rId6"/>
    <p:sldId id="268" r:id="rId7"/>
    <p:sldId id="267" r:id="rId8"/>
    <p:sldId id="266" r:id="rId9"/>
    <p:sldId id="265" r:id="rId10"/>
    <p:sldId id="270" r:id="rId11"/>
    <p:sldId id="269" r:id="rId12"/>
    <p:sldId id="280" r:id="rId13"/>
    <p:sldId id="271" r:id="rId14"/>
    <p:sldId id="272" r:id="rId15"/>
    <p:sldId id="273" r:id="rId16"/>
    <p:sldId id="274" r:id="rId17"/>
    <p:sldId id="277" r:id="rId18"/>
    <p:sldId id="276" r:id="rId19"/>
    <p:sldId id="275" r:id="rId20"/>
    <p:sldId id="278" r:id="rId21"/>
    <p:sldId id="282" r:id="rId22"/>
    <p:sldId id="283" r:id="rId23"/>
    <p:sldId id="285" r:id="rId24"/>
    <p:sldId id="281" r:id="rId25"/>
    <p:sldId id="284" r:id="rId26"/>
    <p:sldId id="279" r:id="rId27"/>
    <p:sldId id="287" r:id="rId28"/>
    <p:sldId id="289" r:id="rId29"/>
    <p:sldId id="291" r:id="rId30"/>
    <p:sldId id="292" r:id="rId31"/>
    <p:sldId id="293" r:id="rId32"/>
    <p:sldId id="294" r:id="rId33"/>
    <p:sldId id="295" r:id="rId34"/>
    <p:sldId id="297" r:id="rId35"/>
    <p:sldId id="296" r:id="rId36"/>
    <p:sldId id="298" r:id="rId37"/>
    <p:sldId id="299" r:id="rId38"/>
    <p:sldId id="288" r:id="rId39"/>
    <p:sldId id="290" r:id="rId40"/>
    <p:sldId id="286" r:id="rId41"/>
    <p:sldId id="30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showGuides="1">
      <p:cViewPr>
        <p:scale>
          <a:sx n="80" d="100"/>
          <a:sy n="80" d="100"/>
        </p:scale>
        <p:origin x="758" y="20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660D3C-4619-45A5-953C-16DF8CF16CF8}" type="datetimeFigureOut">
              <a:rPr lang="en-IN" smtClean="0"/>
              <a:t>11-12-2025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9A507-B57D-4BB1-9A10-4461F4FE981E}" type="slidenum">
              <a:rPr lang="en-IN" smtClean="0"/>
              <a:t>‹#›</a:t>
            </a:fld>
            <a:endParaRPr lang="en-IN"/>
          </a:p>
        </p:txBody>
      </p:sp>
    </p:spTree>
    <p:extLst>
      <p:ext uri="{BB962C8B-B14F-4D97-AF65-F5344CB8AC3E}">
        <p14:creationId xmlns:p14="http://schemas.microsoft.com/office/powerpoint/2010/main" val="92500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19A507-B57D-4BB1-9A10-4461F4FE981E}" type="slidenum">
              <a:rPr lang="en-IN" smtClean="0"/>
              <a:t>16</a:t>
            </a:fld>
            <a:endParaRPr lang="en-IN"/>
          </a:p>
        </p:txBody>
      </p:sp>
    </p:spTree>
    <p:extLst>
      <p:ext uri="{BB962C8B-B14F-4D97-AF65-F5344CB8AC3E}">
        <p14:creationId xmlns:p14="http://schemas.microsoft.com/office/powerpoint/2010/main" val="1489968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C6481-F547-BFE4-7051-EB8724E2E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E1F4A9-174A-1559-4E44-0252B44168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8017E-69A4-C19E-923C-AD2144A4543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E9B78ED-89E0-8341-1E82-6D95FF1019AA}"/>
              </a:ext>
            </a:extLst>
          </p:cNvPr>
          <p:cNvSpPr>
            <a:spLocks noGrp="1"/>
          </p:cNvSpPr>
          <p:nvPr>
            <p:ph type="sldNum" sz="quarter" idx="5"/>
          </p:nvPr>
        </p:nvSpPr>
        <p:spPr/>
        <p:txBody>
          <a:bodyPr/>
          <a:lstStyle/>
          <a:p>
            <a:fld id="{6919A507-B57D-4BB1-9A10-4461F4FE981E}" type="slidenum">
              <a:rPr lang="en-IN" smtClean="0"/>
              <a:t>17</a:t>
            </a:fld>
            <a:endParaRPr lang="en-IN"/>
          </a:p>
        </p:txBody>
      </p:sp>
    </p:spTree>
    <p:extLst>
      <p:ext uri="{BB962C8B-B14F-4D97-AF65-F5344CB8AC3E}">
        <p14:creationId xmlns:p14="http://schemas.microsoft.com/office/powerpoint/2010/main" val="374865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6DB73-A4C0-3997-EE69-8BCB018F4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3F62D-7253-DAB7-56CD-C0083E6871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4E9B6-AB83-B3FA-F8E8-0294CBD4FDC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1F53FB3-5588-ACC2-6A82-367D099FC2A7}"/>
              </a:ext>
            </a:extLst>
          </p:cNvPr>
          <p:cNvSpPr>
            <a:spLocks noGrp="1"/>
          </p:cNvSpPr>
          <p:nvPr>
            <p:ph type="sldNum" sz="quarter" idx="5"/>
          </p:nvPr>
        </p:nvSpPr>
        <p:spPr/>
        <p:txBody>
          <a:bodyPr/>
          <a:lstStyle/>
          <a:p>
            <a:fld id="{6919A507-B57D-4BB1-9A10-4461F4FE981E}" type="slidenum">
              <a:rPr lang="en-IN" smtClean="0"/>
              <a:t>18</a:t>
            </a:fld>
            <a:endParaRPr lang="en-IN"/>
          </a:p>
        </p:txBody>
      </p:sp>
    </p:spTree>
    <p:extLst>
      <p:ext uri="{BB962C8B-B14F-4D97-AF65-F5344CB8AC3E}">
        <p14:creationId xmlns:p14="http://schemas.microsoft.com/office/powerpoint/2010/main" val="2054986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48D9C-9133-0525-2ADB-24567F211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40690-481A-5EBF-AC47-D081C1464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512AD9-51C0-3205-7EFC-A4842CDEA59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741C62C-481D-F2FB-CF9F-4ACA86E60DCB}"/>
              </a:ext>
            </a:extLst>
          </p:cNvPr>
          <p:cNvSpPr>
            <a:spLocks noGrp="1"/>
          </p:cNvSpPr>
          <p:nvPr>
            <p:ph type="sldNum" sz="quarter" idx="5"/>
          </p:nvPr>
        </p:nvSpPr>
        <p:spPr/>
        <p:txBody>
          <a:bodyPr/>
          <a:lstStyle/>
          <a:p>
            <a:fld id="{6919A507-B57D-4BB1-9A10-4461F4FE981E}" type="slidenum">
              <a:rPr lang="en-IN" smtClean="0"/>
              <a:t>25</a:t>
            </a:fld>
            <a:endParaRPr lang="en-IN"/>
          </a:p>
        </p:txBody>
      </p:sp>
    </p:spTree>
    <p:extLst>
      <p:ext uri="{BB962C8B-B14F-4D97-AF65-F5344CB8AC3E}">
        <p14:creationId xmlns:p14="http://schemas.microsoft.com/office/powerpoint/2010/main" val="3844146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19A507-B57D-4BB1-9A10-4461F4FE981E}" type="slidenum">
              <a:rPr lang="en-IN" smtClean="0"/>
              <a:t>27</a:t>
            </a:fld>
            <a:endParaRPr lang="en-IN"/>
          </a:p>
        </p:txBody>
      </p:sp>
    </p:spTree>
    <p:extLst>
      <p:ext uri="{BB962C8B-B14F-4D97-AF65-F5344CB8AC3E}">
        <p14:creationId xmlns:p14="http://schemas.microsoft.com/office/powerpoint/2010/main" val="3389817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1859-682B-A5E3-D68E-41E86E1DD8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0C6605-4539-E23C-A415-000C2BEB91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334700F-C9DE-4B5E-F3F2-D2ED9B844AA1}"/>
              </a:ext>
            </a:extLst>
          </p:cNvPr>
          <p:cNvSpPr>
            <a:spLocks noGrp="1"/>
          </p:cNvSpPr>
          <p:nvPr>
            <p:ph type="dt" sz="half" idx="10"/>
          </p:nvPr>
        </p:nvSpPr>
        <p:spPr/>
        <p:txBody>
          <a:bodyPr/>
          <a:lstStyle/>
          <a:p>
            <a:fld id="{58F06F35-7D9A-4699-8BA3-5329DAF731A3}" type="datetimeFigureOut">
              <a:rPr lang="en-IN" smtClean="0"/>
              <a:t>11-12-2025</a:t>
            </a:fld>
            <a:endParaRPr lang="en-IN" dirty="0"/>
          </a:p>
        </p:txBody>
      </p:sp>
      <p:sp>
        <p:nvSpPr>
          <p:cNvPr id="5" name="Footer Placeholder 4">
            <a:extLst>
              <a:ext uri="{FF2B5EF4-FFF2-40B4-BE49-F238E27FC236}">
                <a16:creationId xmlns:a16="http://schemas.microsoft.com/office/drawing/2014/main" id="{269A4132-66A4-17E9-1C0E-404D5A32E92B}"/>
              </a:ext>
            </a:extLst>
          </p:cNvPr>
          <p:cNvSpPr>
            <a:spLocks noGrp="1"/>
          </p:cNvSpPr>
          <p:nvPr>
            <p:ph type="ftr" sz="quarter" idx="11"/>
          </p:nvPr>
        </p:nvSpPr>
        <p:spPr/>
        <p:txBody>
          <a:bodyPr/>
          <a:lstStyle/>
          <a:p>
            <a:r>
              <a:rPr lang="en-US" dirty="0"/>
              <a:t>©2025 Rishabh Singh [@itsindrajput]. Feel Free To Share.</a:t>
            </a:r>
            <a:endParaRPr lang="en-IN" dirty="0"/>
          </a:p>
        </p:txBody>
      </p:sp>
      <p:sp>
        <p:nvSpPr>
          <p:cNvPr id="6" name="Slide Number Placeholder 5">
            <a:extLst>
              <a:ext uri="{FF2B5EF4-FFF2-40B4-BE49-F238E27FC236}">
                <a16:creationId xmlns:a16="http://schemas.microsoft.com/office/drawing/2014/main" id="{A20E3A7C-3646-93DD-3FBF-3BE8741974B8}"/>
              </a:ext>
            </a:extLst>
          </p:cNvPr>
          <p:cNvSpPr>
            <a:spLocks noGrp="1"/>
          </p:cNvSpPr>
          <p:nvPr>
            <p:ph type="sldNum" sz="quarter" idx="12"/>
          </p:nvPr>
        </p:nvSpPr>
        <p:spPr/>
        <p:txBody>
          <a:bodyPr/>
          <a:lstStyle/>
          <a:p>
            <a:fld id="{C329FCD0-B3CC-47B9-B6A0-AA778F0ABF0F}" type="slidenum">
              <a:rPr lang="en-IN" smtClean="0"/>
              <a:t>‹#›</a:t>
            </a:fld>
            <a:endParaRPr lang="en-IN" dirty="0"/>
          </a:p>
        </p:txBody>
      </p:sp>
    </p:spTree>
    <p:extLst>
      <p:ext uri="{BB962C8B-B14F-4D97-AF65-F5344CB8AC3E}">
        <p14:creationId xmlns:p14="http://schemas.microsoft.com/office/powerpoint/2010/main" val="915241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FC361-C801-A651-3C51-5480A1A1068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D57AA6-08D7-2F75-429B-14D1A64B3B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1FCCB8-EA83-3EC0-E9C4-B877888BE378}"/>
              </a:ext>
            </a:extLst>
          </p:cNvPr>
          <p:cNvSpPr>
            <a:spLocks noGrp="1"/>
          </p:cNvSpPr>
          <p:nvPr>
            <p:ph type="dt" sz="half" idx="10"/>
          </p:nvPr>
        </p:nvSpPr>
        <p:spPr/>
        <p:txBody>
          <a:bodyPr/>
          <a:lstStyle/>
          <a:p>
            <a:fld id="{58F06F35-7D9A-4699-8BA3-5329DAF731A3}" type="datetimeFigureOut">
              <a:rPr lang="en-IN" smtClean="0"/>
              <a:t>11-12-2025</a:t>
            </a:fld>
            <a:endParaRPr lang="en-IN"/>
          </a:p>
        </p:txBody>
      </p:sp>
      <p:sp>
        <p:nvSpPr>
          <p:cNvPr id="5" name="Footer Placeholder 4">
            <a:extLst>
              <a:ext uri="{FF2B5EF4-FFF2-40B4-BE49-F238E27FC236}">
                <a16:creationId xmlns:a16="http://schemas.microsoft.com/office/drawing/2014/main" id="{4F082C33-8C07-34F9-AC02-50BA1D647A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F7DFB3-30FB-FAFD-ED41-4ADC1E226ECC}"/>
              </a:ext>
            </a:extLst>
          </p:cNvPr>
          <p:cNvSpPr>
            <a:spLocks noGrp="1"/>
          </p:cNvSpPr>
          <p:nvPr>
            <p:ph type="sldNum" sz="quarter" idx="12"/>
          </p:nvPr>
        </p:nvSpPr>
        <p:spPr/>
        <p:txBody>
          <a:bodyPr/>
          <a:lstStyle/>
          <a:p>
            <a:fld id="{C329FCD0-B3CC-47B9-B6A0-AA778F0ABF0F}" type="slidenum">
              <a:rPr lang="en-IN" smtClean="0"/>
              <a:t>‹#›</a:t>
            </a:fld>
            <a:endParaRPr lang="en-IN"/>
          </a:p>
        </p:txBody>
      </p:sp>
    </p:spTree>
    <p:extLst>
      <p:ext uri="{BB962C8B-B14F-4D97-AF65-F5344CB8AC3E}">
        <p14:creationId xmlns:p14="http://schemas.microsoft.com/office/powerpoint/2010/main" val="2449217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0E3539-6258-74ED-8073-DE123D7E28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929765-508F-A515-54B1-6730611A49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A953CE-EF5D-E483-7ACC-CD1A05898A7A}"/>
              </a:ext>
            </a:extLst>
          </p:cNvPr>
          <p:cNvSpPr>
            <a:spLocks noGrp="1"/>
          </p:cNvSpPr>
          <p:nvPr>
            <p:ph type="dt" sz="half" idx="10"/>
          </p:nvPr>
        </p:nvSpPr>
        <p:spPr/>
        <p:txBody>
          <a:bodyPr/>
          <a:lstStyle/>
          <a:p>
            <a:fld id="{58F06F35-7D9A-4699-8BA3-5329DAF731A3}" type="datetimeFigureOut">
              <a:rPr lang="en-IN" smtClean="0"/>
              <a:t>11-12-2025</a:t>
            </a:fld>
            <a:endParaRPr lang="en-IN"/>
          </a:p>
        </p:txBody>
      </p:sp>
      <p:sp>
        <p:nvSpPr>
          <p:cNvPr id="5" name="Footer Placeholder 4">
            <a:extLst>
              <a:ext uri="{FF2B5EF4-FFF2-40B4-BE49-F238E27FC236}">
                <a16:creationId xmlns:a16="http://schemas.microsoft.com/office/drawing/2014/main" id="{296DE7ED-634B-8EC4-3C4C-B455F8ADA5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3468AC-2D49-7EA8-3DEF-2FE26F052012}"/>
              </a:ext>
            </a:extLst>
          </p:cNvPr>
          <p:cNvSpPr>
            <a:spLocks noGrp="1"/>
          </p:cNvSpPr>
          <p:nvPr>
            <p:ph type="sldNum" sz="quarter" idx="12"/>
          </p:nvPr>
        </p:nvSpPr>
        <p:spPr/>
        <p:txBody>
          <a:bodyPr/>
          <a:lstStyle/>
          <a:p>
            <a:fld id="{C329FCD0-B3CC-47B9-B6A0-AA778F0ABF0F}" type="slidenum">
              <a:rPr lang="en-IN" smtClean="0"/>
              <a:t>‹#›</a:t>
            </a:fld>
            <a:endParaRPr lang="en-IN"/>
          </a:p>
        </p:txBody>
      </p:sp>
    </p:spTree>
    <p:extLst>
      <p:ext uri="{BB962C8B-B14F-4D97-AF65-F5344CB8AC3E}">
        <p14:creationId xmlns:p14="http://schemas.microsoft.com/office/powerpoint/2010/main" val="787000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A7C1-F6AF-7B4A-ADC9-2558768524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669C46-7F56-30F3-9C92-559CFB6BD5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952070-3000-6E00-7B4C-79CC5DC626F3}"/>
              </a:ext>
            </a:extLst>
          </p:cNvPr>
          <p:cNvSpPr>
            <a:spLocks noGrp="1"/>
          </p:cNvSpPr>
          <p:nvPr>
            <p:ph type="dt" sz="half" idx="10"/>
          </p:nvPr>
        </p:nvSpPr>
        <p:spPr/>
        <p:txBody>
          <a:bodyPr/>
          <a:lstStyle/>
          <a:p>
            <a:fld id="{58F06F35-7D9A-4699-8BA3-5329DAF731A3}" type="datetimeFigureOut">
              <a:rPr lang="en-IN" smtClean="0"/>
              <a:t>11-12-2025</a:t>
            </a:fld>
            <a:endParaRPr lang="en-IN"/>
          </a:p>
        </p:txBody>
      </p:sp>
      <p:sp>
        <p:nvSpPr>
          <p:cNvPr id="5" name="Footer Placeholder 4">
            <a:extLst>
              <a:ext uri="{FF2B5EF4-FFF2-40B4-BE49-F238E27FC236}">
                <a16:creationId xmlns:a16="http://schemas.microsoft.com/office/drawing/2014/main" id="{86FF4055-BF54-E3BB-91B1-10FA18C3DE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92F224-481F-10EB-CF3A-463F1946A94A}"/>
              </a:ext>
            </a:extLst>
          </p:cNvPr>
          <p:cNvSpPr>
            <a:spLocks noGrp="1"/>
          </p:cNvSpPr>
          <p:nvPr>
            <p:ph type="sldNum" sz="quarter" idx="12"/>
          </p:nvPr>
        </p:nvSpPr>
        <p:spPr/>
        <p:txBody>
          <a:bodyPr/>
          <a:lstStyle/>
          <a:p>
            <a:fld id="{C329FCD0-B3CC-47B9-B6A0-AA778F0ABF0F}" type="slidenum">
              <a:rPr lang="en-IN" smtClean="0"/>
              <a:t>‹#›</a:t>
            </a:fld>
            <a:endParaRPr lang="en-IN"/>
          </a:p>
        </p:txBody>
      </p:sp>
    </p:spTree>
    <p:extLst>
      <p:ext uri="{BB962C8B-B14F-4D97-AF65-F5344CB8AC3E}">
        <p14:creationId xmlns:p14="http://schemas.microsoft.com/office/powerpoint/2010/main" val="1416578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E8A6-754C-5A0D-138A-B0151140C5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B69077E-5E21-5904-C219-3F39D53946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C61685-E14E-A1CF-266B-A4B5B34DD26A}"/>
              </a:ext>
            </a:extLst>
          </p:cNvPr>
          <p:cNvSpPr>
            <a:spLocks noGrp="1"/>
          </p:cNvSpPr>
          <p:nvPr>
            <p:ph type="dt" sz="half" idx="10"/>
          </p:nvPr>
        </p:nvSpPr>
        <p:spPr/>
        <p:txBody>
          <a:bodyPr/>
          <a:lstStyle/>
          <a:p>
            <a:fld id="{58F06F35-7D9A-4699-8BA3-5329DAF731A3}" type="datetimeFigureOut">
              <a:rPr lang="en-IN" smtClean="0"/>
              <a:t>11-12-2025</a:t>
            </a:fld>
            <a:endParaRPr lang="en-IN"/>
          </a:p>
        </p:txBody>
      </p:sp>
      <p:sp>
        <p:nvSpPr>
          <p:cNvPr id="5" name="Footer Placeholder 4">
            <a:extLst>
              <a:ext uri="{FF2B5EF4-FFF2-40B4-BE49-F238E27FC236}">
                <a16:creationId xmlns:a16="http://schemas.microsoft.com/office/drawing/2014/main" id="{85E75BD5-A177-B1FD-7A4A-F523F4849F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972A0C-8DD2-ED05-9B04-81F1DCCCD099}"/>
              </a:ext>
            </a:extLst>
          </p:cNvPr>
          <p:cNvSpPr>
            <a:spLocks noGrp="1"/>
          </p:cNvSpPr>
          <p:nvPr>
            <p:ph type="sldNum" sz="quarter" idx="12"/>
          </p:nvPr>
        </p:nvSpPr>
        <p:spPr/>
        <p:txBody>
          <a:bodyPr/>
          <a:lstStyle/>
          <a:p>
            <a:fld id="{C329FCD0-B3CC-47B9-B6A0-AA778F0ABF0F}" type="slidenum">
              <a:rPr lang="en-IN" smtClean="0"/>
              <a:t>‹#›</a:t>
            </a:fld>
            <a:endParaRPr lang="en-IN"/>
          </a:p>
        </p:txBody>
      </p:sp>
    </p:spTree>
    <p:extLst>
      <p:ext uri="{BB962C8B-B14F-4D97-AF65-F5344CB8AC3E}">
        <p14:creationId xmlns:p14="http://schemas.microsoft.com/office/powerpoint/2010/main" val="3244384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661D-4E0B-AD0B-0D27-C2CBE554FD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09A899-D771-CB10-B2BC-A0B828D47F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4CFA64-38A7-9F47-C97A-052CC6BADC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94AC02-70A6-9A22-B4D5-D261E01ACF2E}"/>
              </a:ext>
            </a:extLst>
          </p:cNvPr>
          <p:cNvSpPr>
            <a:spLocks noGrp="1"/>
          </p:cNvSpPr>
          <p:nvPr>
            <p:ph type="dt" sz="half" idx="10"/>
          </p:nvPr>
        </p:nvSpPr>
        <p:spPr/>
        <p:txBody>
          <a:bodyPr/>
          <a:lstStyle/>
          <a:p>
            <a:fld id="{58F06F35-7D9A-4699-8BA3-5329DAF731A3}" type="datetimeFigureOut">
              <a:rPr lang="en-IN" smtClean="0"/>
              <a:t>11-12-2025</a:t>
            </a:fld>
            <a:endParaRPr lang="en-IN"/>
          </a:p>
        </p:txBody>
      </p:sp>
      <p:sp>
        <p:nvSpPr>
          <p:cNvPr id="6" name="Footer Placeholder 5">
            <a:extLst>
              <a:ext uri="{FF2B5EF4-FFF2-40B4-BE49-F238E27FC236}">
                <a16:creationId xmlns:a16="http://schemas.microsoft.com/office/drawing/2014/main" id="{CFD1E0C5-E167-13BA-9B75-3C2841BE97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472FF1-B886-102E-2AE9-C5E21DC72377}"/>
              </a:ext>
            </a:extLst>
          </p:cNvPr>
          <p:cNvSpPr>
            <a:spLocks noGrp="1"/>
          </p:cNvSpPr>
          <p:nvPr>
            <p:ph type="sldNum" sz="quarter" idx="12"/>
          </p:nvPr>
        </p:nvSpPr>
        <p:spPr/>
        <p:txBody>
          <a:bodyPr/>
          <a:lstStyle/>
          <a:p>
            <a:fld id="{C329FCD0-B3CC-47B9-B6A0-AA778F0ABF0F}" type="slidenum">
              <a:rPr lang="en-IN" smtClean="0"/>
              <a:t>‹#›</a:t>
            </a:fld>
            <a:endParaRPr lang="en-IN"/>
          </a:p>
        </p:txBody>
      </p:sp>
    </p:spTree>
    <p:extLst>
      <p:ext uri="{BB962C8B-B14F-4D97-AF65-F5344CB8AC3E}">
        <p14:creationId xmlns:p14="http://schemas.microsoft.com/office/powerpoint/2010/main" val="646628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8E44-B5E8-FBB0-FEBC-878F4FDA2A3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ED245C-9CB1-2ACE-7B03-5164AF19D3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837E54-A25F-A62B-653C-21795F14C4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5E629E-6FA3-8D71-4197-BC56727C36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879386-FF74-4C59-4098-FB64B2FE5B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88EFAE-C31D-5F25-87F2-D354C0624BFE}"/>
              </a:ext>
            </a:extLst>
          </p:cNvPr>
          <p:cNvSpPr>
            <a:spLocks noGrp="1"/>
          </p:cNvSpPr>
          <p:nvPr>
            <p:ph type="dt" sz="half" idx="10"/>
          </p:nvPr>
        </p:nvSpPr>
        <p:spPr/>
        <p:txBody>
          <a:bodyPr/>
          <a:lstStyle/>
          <a:p>
            <a:fld id="{58F06F35-7D9A-4699-8BA3-5329DAF731A3}" type="datetimeFigureOut">
              <a:rPr lang="en-IN" smtClean="0"/>
              <a:t>11-12-2025</a:t>
            </a:fld>
            <a:endParaRPr lang="en-IN"/>
          </a:p>
        </p:txBody>
      </p:sp>
      <p:sp>
        <p:nvSpPr>
          <p:cNvPr id="8" name="Footer Placeholder 7">
            <a:extLst>
              <a:ext uri="{FF2B5EF4-FFF2-40B4-BE49-F238E27FC236}">
                <a16:creationId xmlns:a16="http://schemas.microsoft.com/office/drawing/2014/main" id="{EB3939C9-590E-547B-0103-9F18000315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2D0ECE-FFDB-22F0-CB0E-4BC8E116CD5C}"/>
              </a:ext>
            </a:extLst>
          </p:cNvPr>
          <p:cNvSpPr>
            <a:spLocks noGrp="1"/>
          </p:cNvSpPr>
          <p:nvPr>
            <p:ph type="sldNum" sz="quarter" idx="12"/>
          </p:nvPr>
        </p:nvSpPr>
        <p:spPr/>
        <p:txBody>
          <a:bodyPr/>
          <a:lstStyle/>
          <a:p>
            <a:fld id="{C329FCD0-B3CC-47B9-B6A0-AA778F0ABF0F}" type="slidenum">
              <a:rPr lang="en-IN" smtClean="0"/>
              <a:t>‹#›</a:t>
            </a:fld>
            <a:endParaRPr lang="en-IN"/>
          </a:p>
        </p:txBody>
      </p:sp>
    </p:spTree>
    <p:extLst>
      <p:ext uri="{BB962C8B-B14F-4D97-AF65-F5344CB8AC3E}">
        <p14:creationId xmlns:p14="http://schemas.microsoft.com/office/powerpoint/2010/main" val="3151762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4808B-08F3-811E-FF01-2FB1CA5F0C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0071A7C-4277-427F-E5E9-1EEB161AAF77}"/>
              </a:ext>
            </a:extLst>
          </p:cNvPr>
          <p:cNvSpPr>
            <a:spLocks noGrp="1"/>
          </p:cNvSpPr>
          <p:nvPr>
            <p:ph type="dt" sz="half" idx="10"/>
          </p:nvPr>
        </p:nvSpPr>
        <p:spPr/>
        <p:txBody>
          <a:bodyPr/>
          <a:lstStyle/>
          <a:p>
            <a:fld id="{58F06F35-7D9A-4699-8BA3-5329DAF731A3}" type="datetimeFigureOut">
              <a:rPr lang="en-IN" smtClean="0"/>
              <a:t>11-12-2025</a:t>
            </a:fld>
            <a:endParaRPr lang="en-IN"/>
          </a:p>
        </p:txBody>
      </p:sp>
      <p:sp>
        <p:nvSpPr>
          <p:cNvPr id="4" name="Footer Placeholder 3">
            <a:extLst>
              <a:ext uri="{FF2B5EF4-FFF2-40B4-BE49-F238E27FC236}">
                <a16:creationId xmlns:a16="http://schemas.microsoft.com/office/drawing/2014/main" id="{771641AB-CA63-1487-D1C4-5CC1FD4562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1E3E679-7EEA-6974-9824-167DF48BFDBD}"/>
              </a:ext>
            </a:extLst>
          </p:cNvPr>
          <p:cNvSpPr>
            <a:spLocks noGrp="1"/>
          </p:cNvSpPr>
          <p:nvPr>
            <p:ph type="sldNum" sz="quarter" idx="12"/>
          </p:nvPr>
        </p:nvSpPr>
        <p:spPr/>
        <p:txBody>
          <a:bodyPr/>
          <a:lstStyle/>
          <a:p>
            <a:fld id="{C329FCD0-B3CC-47B9-B6A0-AA778F0ABF0F}" type="slidenum">
              <a:rPr lang="en-IN" smtClean="0"/>
              <a:t>‹#›</a:t>
            </a:fld>
            <a:endParaRPr lang="en-IN"/>
          </a:p>
        </p:txBody>
      </p:sp>
    </p:spTree>
    <p:extLst>
      <p:ext uri="{BB962C8B-B14F-4D97-AF65-F5344CB8AC3E}">
        <p14:creationId xmlns:p14="http://schemas.microsoft.com/office/powerpoint/2010/main" val="42512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DFE97-A24B-37F7-A443-FA01242591C1}"/>
              </a:ext>
            </a:extLst>
          </p:cNvPr>
          <p:cNvSpPr>
            <a:spLocks noGrp="1"/>
          </p:cNvSpPr>
          <p:nvPr>
            <p:ph type="dt" sz="half" idx="10"/>
          </p:nvPr>
        </p:nvSpPr>
        <p:spPr/>
        <p:txBody>
          <a:bodyPr/>
          <a:lstStyle/>
          <a:p>
            <a:fld id="{58F06F35-7D9A-4699-8BA3-5329DAF731A3}" type="datetimeFigureOut">
              <a:rPr lang="en-IN" smtClean="0"/>
              <a:t>11-12-2025</a:t>
            </a:fld>
            <a:endParaRPr lang="en-IN"/>
          </a:p>
        </p:txBody>
      </p:sp>
      <p:sp>
        <p:nvSpPr>
          <p:cNvPr id="3" name="Footer Placeholder 2">
            <a:extLst>
              <a:ext uri="{FF2B5EF4-FFF2-40B4-BE49-F238E27FC236}">
                <a16:creationId xmlns:a16="http://schemas.microsoft.com/office/drawing/2014/main" id="{F93AD4E7-E6F3-2FC4-1B48-ACDDD42784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6472037-2ED0-8B42-4F2D-AC114763DD19}"/>
              </a:ext>
            </a:extLst>
          </p:cNvPr>
          <p:cNvSpPr>
            <a:spLocks noGrp="1"/>
          </p:cNvSpPr>
          <p:nvPr>
            <p:ph type="sldNum" sz="quarter" idx="12"/>
          </p:nvPr>
        </p:nvSpPr>
        <p:spPr/>
        <p:txBody>
          <a:bodyPr/>
          <a:lstStyle/>
          <a:p>
            <a:fld id="{C329FCD0-B3CC-47B9-B6A0-AA778F0ABF0F}" type="slidenum">
              <a:rPr lang="en-IN" smtClean="0"/>
              <a:t>‹#›</a:t>
            </a:fld>
            <a:endParaRPr lang="en-IN"/>
          </a:p>
        </p:txBody>
      </p:sp>
    </p:spTree>
    <p:extLst>
      <p:ext uri="{BB962C8B-B14F-4D97-AF65-F5344CB8AC3E}">
        <p14:creationId xmlns:p14="http://schemas.microsoft.com/office/powerpoint/2010/main" val="384434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8CEE-0814-42B0-9443-A6CF60CDB3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337C78-1B68-727E-C82A-8849171DA3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BF1E27F-7485-9A9D-5176-BF043E46DB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311898-CB1B-BA43-A098-95EEE74809EA}"/>
              </a:ext>
            </a:extLst>
          </p:cNvPr>
          <p:cNvSpPr>
            <a:spLocks noGrp="1"/>
          </p:cNvSpPr>
          <p:nvPr>
            <p:ph type="dt" sz="half" idx="10"/>
          </p:nvPr>
        </p:nvSpPr>
        <p:spPr/>
        <p:txBody>
          <a:bodyPr/>
          <a:lstStyle/>
          <a:p>
            <a:fld id="{58F06F35-7D9A-4699-8BA3-5329DAF731A3}" type="datetimeFigureOut">
              <a:rPr lang="en-IN" smtClean="0"/>
              <a:t>11-12-2025</a:t>
            </a:fld>
            <a:endParaRPr lang="en-IN"/>
          </a:p>
        </p:txBody>
      </p:sp>
      <p:sp>
        <p:nvSpPr>
          <p:cNvPr id="6" name="Footer Placeholder 5">
            <a:extLst>
              <a:ext uri="{FF2B5EF4-FFF2-40B4-BE49-F238E27FC236}">
                <a16:creationId xmlns:a16="http://schemas.microsoft.com/office/drawing/2014/main" id="{8D9A5C46-85B8-675B-4980-5DF71A4D75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2F5BC0-AF42-256B-8E61-313976C6E237}"/>
              </a:ext>
            </a:extLst>
          </p:cNvPr>
          <p:cNvSpPr>
            <a:spLocks noGrp="1"/>
          </p:cNvSpPr>
          <p:nvPr>
            <p:ph type="sldNum" sz="quarter" idx="12"/>
          </p:nvPr>
        </p:nvSpPr>
        <p:spPr/>
        <p:txBody>
          <a:bodyPr/>
          <a:lstStyle/>
          <a:p>
            <a:fld id="{C329FCD0-B3CC-47B9-B6A0-AA778F0ABF0F}" type="slidenum">
              <a:rPr lang="en-IN" smtClean="0"/>
              <a:t>‹#›</a:t>
            </a:fld>
            <a:endParaRPr lang="en-IN"/>
          </a:p>
        </p:txBody>
      </p:sp>
    </p:spTree>
    <p:extLst>
      <p:ext uri="{BB962C8B-B14F-4D97-AF65-F5344CB8AC3E}">
        <p14:creationId xmlns:p14="http://schemas.microsoft.com/office/powerpoint/2010/main" val="837530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0DFF-E2F0-0017-9FAD-81854E9336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0632D7-37E5-C9BC-DEDB-E4740A56E3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1B3977C-A2EB-A42B-77EA-7917C582B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308E05-F1CB-F412-8741-23B3A43607BC}"/>
              </a:ext>
            </a:extLst>
          </p:cNvPr>
          <p:cNvSpPr>
            <a:spLocks noGrp="1"/>
          </p:cNvSpPr>
          <p:nvPr>
            <p:ph type="dt" sz="half" idx="10"/>
          </p:nvPr>
        </p:nvSpPr>
        <p:spPr/>
        <p:txBody>
          <a:bodyPr/>
          <a:lstStyle/>
          <a:p>
            <a:fld id="{58F06F35-7D9A-4699-8BA3-5329DAF731A3}" type="datetimeFigureOut">
              <a:rPr lang="en-IN" smtClean="0"/>
              <a:t>11-12-2025</a:t>
            </a:fld>
            <a:endParaRPr lang="en-IN"/>
          </a:p>
        </p:txBody>
      </p:sp>
      <p:sp>
        <p:nvSpPr>
          <p:cNvPr id="6" name="Footer Placeholder 5">
            <a:extLst>
              <a:ext uri="{FF2B5EF4-FFF2-40B4-BE49-F238E27FC236}">
                <a16:creationId xmlns:a16="http://schemas.microsoft.com/office/drawing/2014/main" id="{3A481A04-D627-6CBF-280C-EC42462AE2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F0CB2E-E07D-5116-B35D-E6E6774E521A}"/>
              </a:ext>
            </a:extLst>
          </p:cNvPr>
          <p:cNvSpPr>
            <a:spLocks noGrp="1"/>
          </p:cNvSpPr>
          <p:nvPr>
            <p:ph type="sldNum" sz="quarter" idx="12"/>
          </p:nvPr>
        </p:nvSpPr>
        <p:spPr/>
        <p:txBody>
          <a:bodyPr/>
          <a:lstStyle/>
          <a:p>
            <a:fld id="{C329FCD0-B3CC-47B9-B6A0-AA778F0ABF0F}" type="slidenum">
              <a:rPr lang="en-IN" smtClean="0"/>
              <a:t>‹#›</a:t>
            </a:fld>
            <a:endParaRPr lang="en-IN"/>
          </a:p>
        </p:txBody>
      </p:sp>
    </p:spTree>
    <p:extLst>
      <p:ext uri="{BB962C8B-B14F-4D97-AF65-F5344CB8AC3E}">
        <p14:creationId xmlns:p14="http://schemas.microsoft.com/office/powerpoint/2010/main" val="335938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48EC71-624C-8BA1-001E-24084E9995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DF70E2-3690-B0BE-28BA-9C6F7A6491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655F05-4EF2-28E7-0342-3D44658DA8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F06F35-7D9A-4699-8BA3-5329DAF731A3}" type="datetimeFigureOut">
              <a:rPr lang="en-IN" smtClean="0"/>
              <a:t>11-12-2025</a:t>
            </a:fld>
            <a:endParaRPr lang="en-IN"/>
          </a:p>
        </p:txBody>
      </p:sp>
      <p:sp>
        <p:nvSpPr>
          <p:cNvPr id="5" name="Footer Placeholder 4">
            <a:extLst>
              <a:ext uri="{FF2B5EF4-FFF2-40B4-BE49-F238E27FC236}">
                <a16:creationId xmlns:a16="http://schemas.microsoft.com/office/drawing/2014/main" id="{F7D48423-CDA1-9CB5-AC7B-4843CAB85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6F8DA3B-9DFA-3494-E6DF-E4525E8C21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29FCD0-B3CC-47B9-B6A0-AA778F0ABF0F}" type="slidenum">
              <a:rPr lang="en-IN" smtClean="0"/>
              <a:t>‹#›</a:t>
            </a:fld>
            <a:endParaRPr lang="en-IN"/>
          </a:p>
        </p:txBody>
      </p:sp>
    </p:spTree>
    <p:extLst>
      <p:ext uri="{BB962C8B-B14F-4D97-AF65-F5344CB8AC3E}">
        <p14:creationId xmlns:p14="http://schemas.microsoft.com/office/powerpoint/2010/main" val="3684014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in.linkedin.com/in/itsindrajput" TargetMode="External"/><Relationship Id="rId2" Type="http://schemas.openxmlformats.org/officeDocument/2006/relationships/hyperlink" Target="https://itsindrajput.netlify.app/" TargetMode="External"/><Relationship Id="rId1" Type="http://schemas.openxmlformats.org/officeDocument/2006/relationships/slideLayout" Target="../slideLayouts/slideLayout1.xml"/><Relationship Id="rId6" Type="http://schemas.openxmlformats.org/officeDocument/2006/relationships/hyperlink" Target="https://github.com/itsindrajput/ReactProjects/tree/main/Hooks" TargetMode="External"/><Relationship Id="rId5" Type="http://schemas.openxmlformats.org/officeDocument/2006/relationships/hyperlink" Target="https://github.com/itsindrajput" TargetMode="External"/><Relationship Id="rId4" Type="http://schemas.openxmlformats.org/officeDocument/2006/relationships/hyperlink" Target="https://x.com/itsindrajpu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127EAE-67E3-156E-498F-0643AFC78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96732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D884DE7C-A4AC-6184-A152-EF94A7540C3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67C230-D379-3E46-E83A-1B4226F94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55070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001236A6-D051-E4A0-4B62-4688CAD7AD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DFB2B17-05B5-7550-DD1B-96A9512A0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
            <a:ext cx="12192000" cy="6858000"/>
          </a:xfrm>
          <a:prstGeom prst="rect">
            <a:avLst/>
          </a:prstGeom>
        </p:spPr>
      </p:pic>
      <p:sp>
        <p:nvSpPr>
          <p:cNvPr id="2" name="Rectangle 1">
            <a:extLst>
              <a:ext uri="{FF2B5EF4-FFF2-40B4-BE49-F238E27FC236}">
                <a16:creationId xmlns:a16="http://schemas.microsoft.com/office/drawing/2014/main" id="{E47A8949-E7DB-AA4E-1CCB-A6A79B3644CE}"/>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231069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pattFill prst="pct20">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DDD07889-FAB7-E8F9-7742-4903A624168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8B7BB41-3477-DFF8-FDB0-8D82C5B0C2E7}"/>
              </a:ext>
            </a:extLst>
          </p:cNvPr>
          <p:cNvSpPr txBox="1"/>
          <p:nvPr/>
        </p:nvSpPr>
        <p:spPr>
          <a:xfrm>
            <a:off x="718406" y="1707350"/>
            <a:ext cx="10755189" cy="120032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buNone/>
            </a:pPr>
            <a:r>
              <a:rPr lang="en-US" b="0" dirty="0">
                <a:solidFill>
                  <a:schemeClr val="tx1"/>
                </a:solidFill>
                <a:effectLst/>
                <a:latin typeface="Cambria" panose="02040503050406030204" pitchFamily="18" charset="0"/>
                <a:ea typeface="Cambria" panose="02040503050406030204" pitchFamily="18" charset="0"/>
              </a:rPr>
              <a:t>1. You're building a React component and want to manage a user's profile information, which includes their name, age, occupation and email. If you use a single </a:t>
            </a:r>
            <a:r>
              <a:rPr lang="en-US" b="0" dirty="0" err="1">
                <a:solidFill>
                  <a:schemeClr val="tx1"/>
                </a:solidFill>
                <a:effectLst/>
                <a:latin typeface="Cambria" panose="02040503050406030204" pitchFamily="18" charset="0"/>
                <a:ea typeface="Cambria" panose="02040503050406030204" pitchFamily="18" charset="0"/>
              </a:rPr>
              <a:t>useState</a:t>
            </a:r>
            <a:r>
              <a:rPr lang="en-US" b="0" dirty="0">
                <a:solidFill>
                  <a:schemeClr val="tx1"/>
                </a:solidFill>
                <a:effectLst/>
                <a:latin typeface="Cambria" panose="02040503050406030204" pitchFamily="18" charset="0"/>
                <a:ea typeface="Cambria" panose="02040503050406030204" pitchFamily="18" charset="0"/>
              </a:rPr>
              <a:t> hook to store this information as an object, how should you update only the user's email without losing the existing name and age when the user changes their email in an input field?</a:t>
            </a:r>
          </a:p>
        </p:txBody>
      </p:sp>
      <p:sp>
        <p:nvSpPr>
          <p:cNvPr id="6" name="TextBox 5">
            <a:extLst>
              <a:ext uri="{FF2B5EF4-FFF2-40B4-BE49-F238E27FC236}">
                <a16:creationId xmlns:a16="http://schemas.microsoft.com/office/drawing/2014/main" id="{B1512619-538E-2F8F-EF7D-0341CF0AB2B6}"/>
              </a:ext>
            </a:extLst>
          </p:cNvPr>
          <p:cNvSpPr txBox="1"/>
          <p:nvPr/>
        </p:nvSpPr>
        <p:spPr>
          <a:xfrm>
            <a:off x="718405" y="3271574"/>
            <a:ext cx="10755190" cy="3139321"/>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buNone/>
            </a:pPr>
            <a:r>
              <a:rPr lang="en-US" b="0" dirty="0">
                <a:solidFill>
                  <a:schemeClr val="tx1"/>
                </a:solidFill>
                <a:effectLst/>
                <a:latin typeface="Cambria" panose="02040503050406030204" pitchFamily="18" charset="0"/>
                <a:ea typeface="Cambria" panose="02040503050406030204" pitchFamily="18" charset="0"/>
              </a:rPr>
              <a:t>2. Imagine you're building a simple status display for an online service. You want to show whether the service is "Online" or "Offline" and update this status every few seconds, simulating a check.</a:t>
            </a:r>
          </a:p>
          <a:p>
            <a:pPr>
              <a:buNone/>
            </a:pPr>
            <a:endParaRPr lang="en-US" b="0" dirty="0">
              <a:solidFill>
                <a:schemeClr val="tx1"/>
              </a:solidFill>
              <a:effectLst/>
              <a:latin typeface="Cambria" panose="02040503050406030204" pitchFamily="18" charset="0"/>
              <a:ea typeface="Cambria" panose="02040503050406030204" pitchFamily="18" charset="0"/>
            </a:endParaRPr>
          </a:p>
          <a:p>
            <a:pPr>
              <a:buNone/>
            </a:pPr>
            <a:r>
              <a:rPr lang="en-US" b="0" dirty="0">
                <a:solidFill>
                  <a:schemeClr val="tx1"/>
                </a:solidFill>
                <a:effectLst/>
                <a:latin typeface="Cambria" panose="02040503050406030204" pitchFamily="18" charset="0"/>
                <a:ea typeface="Cambria" panose="02040503050406030204" pitchFamily="18" charset="0"/>
              </a:rPr>
              <a:t>Your task:</a:t>
            </a:r>
            <a:br>
              <a:rPr lang="en-US" b="0" dirty="0">
                <a:solidFill>
                  <a:schemeClr val="tx1"/>
                </a:solidFill>
                <a:effectLst/>
                <a:latin typeface="Cambria" panose="02040503050406030204" pitchFamily="18" charset="0"/>
                <a:ea typeface="Cambria" panose="02040503050406030204" pitchFamily="18" charset="0"/>
              </a:rPr>
            </a:br>
            <a:endParaRPr lang="en-US" b="0" dirty="0">
              <a:solidFill>
                <a:schemeClr val="tx1"/>
              </a:solidFill>
              <a:effectLst/>
              <a:latin typeface="Cambria" panose="02040503050406030204" pitchFamily="18" charset="0"/>
              <a:ea typeface="Cambria" panose="02040503050406030204" pitchFamily="18" charset="0"/>
            </a:endParaRPr>
          </a:p>
          <a:p>
            <a:pPr>
              <a:buNone/>
            </a:pPr>
            <a:r>
              <a:rPr lang="en-US" b="0" dirty="0">
                <a:solidFill>
                  <a:schemeClr val="tx1"/>
                </a:solidFill>
                <a:effectLst/>
                <a:latin typeface="Cambria" panose="02040503050406030204" pitchFamily="18" charset="0"/>
                <a:ea typeface="Cambria" panose="02040503050406030204" pitchFamily="18" charset="0"/>
              </a:rPr>
              <a:t>Create a React functional component called </a:t>
            </a:r>
            <a:r>
              <a:rPr lang="en-US" b="0" dirty="0" err="1">
                <a:solidFill>
                  <a:schemeClr val="tx1"/>
                </a:solidFill>
                <a:effectLst/>
                <a:latin typeface="Cambria" panose="02040503050406030204" pitchFamily="18" charset="0"/>
                <a:ea typeface="Cambria" panose="02040503050406030204" pitchFamily="18" charset="0"/>
              </a:rPr>
              <a:t>ServiceStatus</a:t>
            </a:r>
            <a:r>
              <a:rPr lang="en-US" b="0" dirty="0">
                <a:solidFill>
                  <a:schemeClr val="tx1"/>
                </a:solidFill>
                <a:effectLst/>
                <a:latin typeface="Cambria" panose="02040503050406030204" pitchFamily="18" charset="0"/>
                <a:ea typeface="Cambria" panose="02040503050406030204" pitchFamily="18" charset="0"/>
              </a:rPr>
              <a:t>. Use </a:t>
            </a:r>
            <a:r>
              <a:rPr lang="en-US" b="0" dirty="0" err="1">
                <a:solidFill>
                  <a:schemeClr val="tx1"/>
                </a:solidFill>
                <a:effectLst/>
                <a:latin typeface="Cambria" panose="02040503050406030204" pitchFamily="18" charset="0"/>
                <a:ea typeface="Cambria" panose="02040503050406030204" pitchFamily="18" charset="0"/>
              </a:rPr>
              <a:t>useState</a:t>
            </a:r>
            <a:r>
              <a:rPr lang="en-US" b="0" dirty="0">
                <a:solidFill>
                  <a:schemeClr val="tx1"/>
                </a:solidFill>
                <a:effectLst/>
                <a:latin typeface="Cambria" panose="02040503050406030204" pitchFamily="18" charset="0"/>
                <a:ea typeface="Cambria" panose="02040503050406030204" pitchFamily="18" charset="0"/>
              </a:rPr>
              <a:t> to manage a status variable, initialized to "Checking...".</a:t>
            </a:r>
          </a:p>
          <a:p>
            <a:pPr>
              <a:buNone/>
            </a:pPr>
            <a:r>
              <a:rPr lang="en-US" b="0" dirty="0">
                <a:solidFill>
                  <a:schemeClr val="tx1"/>
                </a:solidFill>
                <a:effectLst/>
                <a:latin typeface="Cambria" panose="02040503050406030204" pitchFamily="18" charset="0"/>
                <a:ea typeface="Cambria" panose="02040503050406030204" pitchFamily="18" charset="0"/>
              </a:rPr>
              <a:t>Use </a:t>
            </a:r>
            <a:r>
              <a:rPr lang="en-US" b="0" dirty="0" err="1">
                <a:solidFill>
                  <a:schemeClr val="tx1"/>
                </a:solidFill>
                <a:effectLst/>
                <a:latin typeface="Cambria" panose="02040503050406030204" pitchFamily="18" charset="0"/>
                <a:ea typeface="Cambria" panose="02040503050406030204" pitchFamily="18" charset="0"/>
              </a:rPr>
              <a:t>useEffect</a:t>
            </a:r>
            <a:r>
              <a:rPr lang="en-US" b="0" dirty="0">
                <a:solidFill>
                  <a:schemeClr val="tx1"/>
                </a:solidFill>
                <a:effectLst/>
                <a:latin typeface="Cambria" panose="02040503050406030204" pitchFamily="18" charset="0"/>
                <a:ea typeface="Cambria" panose="02040503050406030204" pitchFamily="18" charset="0"/>
              </a:rPr>
              <a:t> to toggle the status between "Online" and "Offline" every 3000 milliseconds (3 seconds). It should start as "Online" after the initial "Checking...". Display the current status in your component.</a:t>
            </a:r>
          </a:p>
          <a:p>
            <a:pPr>
              <a:buNone/>
            </a:pPr>
            <a:r>
              <a:rPr lang="en-US" b="0" dirty="0">
                <a:solidFill>
                  <a:schemeClr val="tx1"/>
                </a:solidFill>
                <a:effectLst/>
                <a:latin typeface="Cambria" panose="02040503050406030204" pitchFamily="18" charset="0"/>
                <a:ea typeface="Cambria" panose="02040503050406030204" pitchFamily="18" charset="0"/>
              </a:rPr>
              <a:t>This will involve using </a:t>
            </a:r>
            <a:r>
              <a:rPr lang="en-US" b="0" dirty="0" err="1">
                <a:solidFill>
                  <a:schemeClr val="tx1"/>
                </a:solidFill>
                <a:effectLst/>
                <a:latin typeface="Cambria" panose="02040503050406030204" pitchFamily="18" charset="0"/>
                <a:ea typeface="Cambria" panose="02040503050406030204" pitchFamily="18" charset="0"/>
              </a:rPr>
              <a:t>setInterval</a:t>
            </a:r>
            <a:r>
              <a:rPr lang="en-US" b="0" dirty="0">
                <a:solidFill>
                  <a:schemeClr val="tx1"/>
                </a:solidFill>
                <a:effectLst/>
                <a:latin typeface="Cambria" panose="02040503050406030204" pitchFamily="18" charset="0"/>
                <a:ea typeface="Cambria" panose="02040503050406030204" pitchFamily="18" charset="0"/>
              </a:rPr>
              <a:t> inside </a:t>
            </a:r>
            <a:r>
              <a:rPr lang="en-US" b="0" dirty="0" err="1">
                <a:solidFill>
                  <a:schemeClr val="tx1"/>
                </a:solidFill>
                <a:effectLst/>
                <a:latin typeface="Cambria" panose="02040503050406030204" pitchFamily="18" charset="0"/>
                <a:ea typeface="Cambria" panose="02040503050406030204" pitchFamily="18" charset="0"/>
              </a:rPr>
              <a:t>useEffect</a:t>
            </a:r>
            <a:r>
              <a:rPr lang="en-US" b="0" dirty="0">
                <a:solidFill>
                  <a:schemeClr val="tx1"/>
                </a:solidFill>
                <a:effectLst/>
                <a:latin typeface="Cambria" panose="02040503050406030204" pitchFamily="18" charset="0"/>
                <a:ea typeface="Cambria" panose="02040503050406030204" pitchFamily="18" charset="0"/>
              </a:rPr>
              <a:t> and clearing it up when the component unmounts to prevent memory leaks (a common and important pattern with </a:t>
            </a:r>
            <a:r>
              <a:rPr lang="en-US" b="0" dirty="0" err="1">
                <a:solidFill>
                  <a:schemeClr val="tx1"/>
                </a:solidFill>
                <a:effectLst/>
                <a:latin typeface="Cambria" panose="02040503050406030204" pitchFamily="18" charset="0"/>
                <a:ea typeface="Cambria" panose="02040503050406030204" pitchFamily="18" charset="0"/>
              </a:rPr>
              <a:t>useEffect</a:t>
            </a:r>
            <a:r>
              <a:rPr lang="en-US" b="0" dirty="0">
                <a:solidFill>
                  <a:schemeClr val="tx1"/>
                </a:solidFill>
                <a:effectLst/>
                <a:latin typeface="Cambria" panose="02040503050406030204" pitchFamily="18" charset="0"/>
                <a:ea typeface="Cambria" panose="02040503050406030204" pitchFamily="18" charset="0"/>
              </a:rPr>
              <a:t> and timers!).</a:t>
            </a:r>
          </a:p>
        </p:txBody>
      </p:sp>
      <p:sp>
        <p:nvSpPr>
          <p:cNvPr id="7" name="Rectangle 6">
            <a:extLst>
              <a:ext uri="{FF2B5EF4-FFF2-40B4-BE49-F238E27FC236}">
                <a16:creationId xmlns:a16="http://schemas.microsoft.com/office/drawing/2014/main" id="{26E3C3F5-7786-8973-FC29-FE66700CB1A1}"/>
              </a:ext>
            </a:extLst>
          </p:cNvPr>
          <p:cNvSpPr/>
          <p:nvPr/>
        </p:nvSpPr>
        <p:spPr>
          <a:xfrm>
            <a:off x="1539432" y="420125"/>
            <a:ext cx="9113136" cy="923330"/>
          </a:xfrm>
          <a:prstGeom prst="rect">
            <a:avLst/>
          </a:prstGeom>
          <a:noFill/>
          <a:ln>
            <a:solidFill>
              <a:srgbClr val="0070C0"/>
            </a:solidFill>
            <a:prstDash val="lgDash"/>
          </a:ln>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Practice </a:t>
            </a:r>
            <a:r>
              <a:rPr lang="en-U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useState</a:t>
            </a: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and </a:t>
            </a:r>
            <a:r>
              <a:rPr lang="en-U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useEffect</a:t>
            </a:r>
            <a:endPar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Rectangle 7">
            <a:extLst>
              <a:ext uri="{FF2B5EF4-FFF2-40B4-BE49-F238E27FC236}">
                <a16:creationId xmlns:a16="http://schemas.microsoft.com/office/drawing/2014/main" id="{3A568AB0-F895-BA5F-C691-89F203594D30}"/>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91277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82F2F8D7-BC63-82C0-766D-84029D503A4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EA44EB5-76BA-449D-D2EF-FFCC81312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 name="Rectangle 1">
            <a:extLst>
              <a:ext uri="{FF2B5EF4-FFF2-40B4-BE49-F238E27FC236}">
                <a16:creationId xmlns:a16="http://schemas.microsoft.com/office/drawing/2014/main" id="{03D140CC-5C0D-457A-40A8-B27E1501CB0B}"/>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062473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427195F1-8462-ABBB-C35E-778F0505D92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F7DED6-4CA8-1260-8338-8244044DFB06}"/>
              </a:ext>
            </a:extLst>
          </p:cNvPr>
          <p:cNvPicPr>
            <a:picLocks noChangeAspect="1"/>
          </p:cNvPicPr>
          <p:nvPr/>
        </p:nvPicPr>
        <p:blipFill>
          <a:blip r:embed="rId2">
            <a:extLst>
              <a:ext uri="{28A0092B-C50C-407E-A947-70E740481C1C}">
                <a14:useLocalDpi xmlns:a14="http://schemas.microsoft.com/office/drawing/2010/main" val="0"/>
              </a:ext>
            </a:extLst>
          </a:blip>
          <a:srcRect l="277" r="-1"/>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789397CD-6C5F-8A11-B4E4-D2427BB9E16F}"/>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409809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32CFF9C4-EB99-EC6C-F069-1561DF1016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8385D7D-7CA5-90C0-9669-67DAA8C27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2" name="Rectangle 1">
            <a:extLst>
              <a:ext uri="{FF2B5EF4-FFF2-40B4-BE49-F238E27FC236}">
                <a16:creationId xmlns:a16="http://schemas.microsoft.com/office/drawing/2014/main" id="{BF5DC398-D555-BB70-320A-7E0A4E378084}"/>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4089069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5A8C20E6-08F3-4F69-89DF-43FF0B77F1B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1043D4-8212-EB69-015D-47E4CD0E9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8981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8EAF67F6-86D5-C18D-A1A8-F3A29E4BC4D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6E4A9B-82F3-ED75-DC80-8EB9277257A3}"/>
              </a:ext>
            </a:extLst>
          </p:cNvPr>
          <p:cNvSpPr txBox="1"/>
          <p:nvPr/>
        </p:nvSpPr>
        <p:spPr>
          <a:xfrm>
            <a:off x="410674" y="474345"/>
            <a:ext cx="11370652" cy="59093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a:buNone/>
            </a:pPr>
            <a:r>
              <a:rPr lang="en-US" sz="2000" b="1" dirty="0">
                <a:solidFill>
                  <a:srgbClr val="FF0000"/>
                </a:solidFill>
                <a:latin typeface="Cambria" panose="02040503050406030204" pitchFamily="18" charset="0"/>
                <a:ea typeface="Cambria" panose="02040503050406030204" pitchFamily="18" charset="0"/>
              </a:rPr>
              <a:t>Problem:</a:t>
            </a:r>
          </a:p>
          <a:p>
            <a:pPr>
              <a:buNone/>
            </a:pPr>
            <a:r>
              <a:rPr lang="en-US" sz="2000" dirty="0">
                <a:solidFill>
                  <a:schemeClr val="tx1"/>
                </a:solidFill>
                <a:latin typeface="Cambria" panose="02040503050406030204" pitchFamily="18" charset="0"/>
                <a:ea typeface="Cambria" panose="02040503050406030204" pitchFamily="18" charset="0"/>
              </a:rPr>
              <a:t>When your component re-renders, </a:t>
            </a:r>
            <a:r>
              <a:rPr lang="en-US" sz="2000" i="1" dirty="0">
                <a:solidFill>
                  <a:schemeClr val="tx1"/>
                </a:solidFill>
                <a:latin typeface="Cambria" panose="02040503050406030204" pitchFamily="18" charset="0"/>
                <a:ea typeface="Cambria" panose="02040503050406030204" pitchFamily="18" charset="0"/>
              </a:rPr>
              <a:t>everything inside it runs again</a:t>
            </a:r>
            <a:r>
              <a:rPr lang="en-US" sz="2000" dirty="0">
                <a:solidFill>
                  <a:schemeClr val="tx1"/>
                </a:solidFill>
                <a:latin typeface="Cambria" panose="02040503050406030204" pitchFamily="18" charset="0"/>
                <a:ea typeface="Cambria" panose="02040503050406030204" pitchFamily="18" charset="0"/>
              </a:rPr>
              <a:t>, including heavy calculations.</a:t>
            </a:r>
          </a:p>
          <a:p>
            <a:pPr>
              <a:buNone/>
            </a:pPr>
            <a:endParaRPr lang="en-US" sz="1200" dirty="0">
              <a:latin typeface="Cambria" panose="02040503050406030204" pitchFamily="18" charset="0"/>
              <a:ea typeface="Cambria" panose="02040503050406030204" pitchFamily="18" charset="0"/>
            </a:endParaRPr>
          </a:p>
          <a:p>
            <a:pPr>
              <a:buNone/>
            </a:pPr>
            <a:r>
              <a:rPr lang="en-US" sz="2000" b="1" dirty="0">
                <a:solidFill>
                  <a:srgbClr val="00B050"/>
                </a:solidFill>
                <a:latin typeface="Cambria" panose="02040503050406030204" pitchFamily="18" charset="0"/>
                <a:ea typeface="Cambria" panose="02040503050406030204" pitchFamily="18" charset="0"/>
              </a:rPr>
              <a:t>Solution:</a:t>
            </a:r>
          </a:p>
          <a:p>
            <a:pPr>
              <a:buNone/>
            </a:pPr>
            <a:r>
              <a:rPr lang="en-US" sz="2000" dirty="0" err="1">
                <a:solidFill>
                  <a:schemeClr val="tx1"/>
                </a:solidFill>
                <a:latin typeface="Cambria" panose="02040503050406030204" pitchFamily="18" charset="0"/>
                <a:ea typeface="Cambria" panose="02040503050406030204" pitchFamily="18" charset="0"/>
              </a:rPr>
              <a:t>useMemo</a:t>
            </a:r>
            <a:r>
              <a:rPr lang="en-US" sz="2000" dirty="0">
                <a:latin typeface="Cambria" panose="02040503050406030204" pitchFamily="18" charset="0"/>
                <a:ea typeface="Cambria" panose="02040503050406030204" pitchFamily="18" charset="0"/>
              </a:rPr>
              <a:t> </a:t>
            </a:r>
            <a:r>
              <a:rPr lang="en-US" sz="2000" dirty="0">
                <a:solidFill>
                  <a:srgbClr val="7030A0"/>
                </a:solidFill>
                <a:latin typeface="Cambria" panose="02040503050406030204" pitchFamily="18" charset="0"/>
                <a:ea typeface="Cambria" panose="02040503050406030204" pitchFamily="18" charset="0"/>
              </a:rPr>
              <a:t>remembers the result</a:t>
            </a:r>
            <a:r>
              <a:rPr lang="en-US" sz="2000" dirty="0">
                <a:solidFill>
                  <a:schemeClr val="tx1"/>
                </a:solidFill>
                <a:latin typeface="Cambria" panose="02040503050406030204" pitchFamily="18" charset="0"/>
                <a:ea typeface="Cambria" panose="02040503050406030204" pitchFamily="18" charset="0"/>
              </a:rPr>
              <a:t> of a calculation.</a:t>
            </a:r>
          </a:p>
          <a:p>
            <a:pPr>
              <a:buNone/>
            </a:pPr>
            <a:endParaRPr lang="en-US" sz="1200" dirty="0">
              <a:latin typeface="Cambria" panose="02040503050406030204" pitchFamily="18" charset="0"/>
              <a:ea typeface="Cambria" panose="02040503050406030204" pitchFamily="18" charset="0"/>
            </a:endParaRPr>
          </a:p>
          <a:p>
            <a:pPr>
              <a:buNone/>
            </a:pPr>
            <a:r>
              <a:rPr lang="en-US" sz="2000" b="1" dirty="0">
                <a:solidFill>
                  <a:srgbClr val="0070C0"/>
                </a:solidFill>
                <a:latin typeface="Cambria" panose="02040503050406030204" pitchFamily="18" charset="0"/>
                <a:ea typeface="Cambria" panose="02040503050406030204" pitchFamily="18" charset="0"/>
              </a:rPr>
              <a:t>How it works:</a:t>
            </a:r>
          </a:p>
          <a:p>
            <a:r>
              <a:rPr lang="en-US" sz="2000" dirty="0">
                <a:solidFill>
                  <a:schemeClr val="tx1"/>
                </a:solidFill>
                <a:latin typeface="Cambria" panose="02040503050406030204" pitchFamily="18" charset="0"/>
                <a:ea typeface="Cambria" panose="02040503050406030204" pitchFamily="18" charset="0"/>
              </a:rPr>
              <a:t>It runs the function </a:t>
            </a:r>
            <a:r>
              <a:rPr lang="en-US" sz="2000" dirty="0">
                <a:solidFill>
                  <a:srgbClr val="7030A0"/>
                </a:solidFill>
                <a:latin typeface="Cambria" panose="02040503050406030204" pitchFamily="18" charset="0"/>
                <a:ea typeface="Cambria" panose="02040503050406030204" pitchFamily="18" charset="0"/>
              </a:rPr>
              <a:t>ONLY when the dependency changes.</a:t>
            </a:r>
          </a:p>
          <a:p>
            <a:r>
              <a:rPr lang="en-US" sz="2000" dirty="0">
                <a:solidFill>
                  <a:srgbClr val="7030A0"/>
                </a:solidFill>
                <a:latin typeface="Cambria" panose="02040503050406030204" pitchFamily="18" charset="0"/>
                <a:ea typeface="Cambria" panose="02040503050406030204" pitchFamily="18" charset="0"/>
              </a:rPr>
              <a:t>Otherwise, it reuses the old saved value </a:t>
            </a:r>
            <a:r>
              <a:rPr lang="en-US" sz="2000" dirty="0">
                <a:solidFill>
                  <a:schemeClr val="tx1"/>
                </a:solidFill>
                <a:latin typeface="Cambria" panose="02040503050406030204" pitchFamily="18" charset="0"/>
                <a:ea typeface="Cambria" panose="02040503050406030204" pitchFamily="18" charset="0"/>
              </a:rPr>
              <a:t>(cached value).</a:t>
            </a:r>
          </a:p>
          <a:p>
            <a:pPr>
              <a:buFont typeface="Arial" panose="020B0604020202020204" pitchFamily="34" charset="0"/>
              <a:buChar char="•"/>
            </a:pPr>
            <a:endParaRPr lang="en-US" sz="1200" dirty="0">
              <a:latin typeface="Cambria" panose="02040503050406030204" pitchFamily="18" charset="0"/>
              <a:ea typeface="Cambria" panose="02040503050406030204" pitchFamily="18" charset="0"/>
            </a:endParaRPr>
          </a:p>
          <a:p>
            <a:pPr>
              <a:buNone/>
            </a:pPr>
            <a:r>
              <a:rPr lang="en-US" sz="2000" b="1" dirty="0">
                <a:solidFill>
                  <a:srgbClr val="002060"/>
                </a:solidFill>
                <a:latin typeface="Cambria" panose="02040503050406030204" pitchFamily="18" charset="0"/>
                <a:ea typeface="Cambria" panose="02040503050406030204" pitchFamily="18" charset="0"/>
              </a:rPr>
              <a:t>Example from your code:</a:t>
            </a:r>
          </a:p>
          <a:p>
            <a:pPr rtl="0">
              <a:buNone/>
            </a:pPr>
            <a:r>
              <a:rPr lang="en-US" sz="2000" dirty="0">
                <a:solidFill>
                  <a:schemeClr val="tx1"/>
                </a:solidFill>
                <a:latin typeface="Cambria" panose="02040503050406030204" pitchFamily="18" charset="0"/>
                <a:ea typeface="Cambria" panose="02040503050406030204" pitchFamily="18" charset="0"/>
              </a:rPr>
              <a:t>const result = </a:t>
            </a:r>
            <a:r>
              <a:rPr lang="en-US" sz="2000" dirty="0" err="1">
                <a:solidFill>
                  <a:schemeClr val="tx1"/>
                </a:solidFill>
                <a:latin typeface="Cambria" panose="02040503050406030204" pitchFamily="18" charset="0"/>
                <a:ea typeface="Cambria" panose="02040503050406030204" pitchFamily="18" charset="0"/>
              </a:rPr>
              <a:t>useMemo</a:t>
            </a:r>
            <a:r>
              <a:rPr lang="en-US" sz="2000" dirty="0">
                <a:solidFill>
                  <a:schemeClr val="tx1"/>
                </a:solidFill>
                <a:latin typeface="Cambria" panose="02040503050406030204" pitchFamily="18" charset="0"/>
                <a:ea typeface="Cambria" panose="02040503050406030204" pitchFamily="18" charset="0"/>
              </a:rPr>
              <a:t>(() =&gt; </a:t>
            </a:r>
          </a:p>
          <a:p>
            <a:pPr rtl="0">
              <a:buNone/>
            </a:pPr>
            <a:r>
              <a:rPr lang="en-US" sz="2000" dirty="0" err="1">
                <a:solidFill>
                  <a:schemeClr val="tx1"/>
                </a:solidFill>
                <a:latin typeface="Cambria" panose="02040503050406030204" pitchFamily="18" charset="0"/>
                <a:ea typeface="Cambria" panose="02040503050406030204" pitchFamily="18" charset="0"/>
              </a:rPr>
              <a:t>cubeCalculation</a:t>
            </a:r>
            <a:r>
              <a:rPr lang="en-US" sz="2000" dirty="0">
                <a:solidFill>
                  <a:schemeClr val="tx1"/>
                </a:solidFill>
                <a:latin typeface="Cambria" panose="02040503050406030204" pitchFamily="18" charset="0"/>
                <a:ea typeface="Cambria" panose="02040503050406030204" pitchFamily="18" charset="0"/>
              </a:rPr>
              <a:t>(number), [number]);</a:t>
            </a:r>
          </a:p>
          <a:p>
            <a:pPr rtl="0">
              <a:buNone/>
            </a:pPr>
            <a:endParaRPr lang="en-US" sz="1200" dirty="0">
              <a:latin typeface="Cambria" panose="02040503050406030204" pitchFamily="18" charset="0"/>
              <a:ea typeface="Cambria" panose="02040503050406030204" pitchFamily="18" charset="0"/>
            </a:endParaRPr>
          </a:p>
          <a:p>
            <a:pPr>
              <a:buNone/>
            </a:pPr>
            <a:r>
              <a:rPr lang="en-US" sz="2000" b="1" dirty="0">
                <a:solidFill>
                  <a:srgbClr val="00B0F0"/>
                </a:solidFill>
                <a:latin typeface="Cambria" panose="02040503050406030204" pitchFamily="18" charset="0"/>
                <a:ea typeface="Cambria" panose="02040503050406030204" pitchFamily="18" charset="0"/>
              </a:rPr>
              <a:t>This means:</a:t>
            </a:r>
          </a:p>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 </a:t>
            </a:r>
            <a:r>
              <a:rPr lang="en-US" sz="2000" dirty="0">
                <a:solidFill>
                  <a:schemeClr val="tx1"/>
                </a:solidFill>
                <a:latin typeface="Cambria" panose="02040503050406030204" pitchFamily="18" charset="0"/>
                <a:ea typeface="Cambria" panose="02040503050406030204" pitchFamily="18" charset="0"/>
              </a:rPr>
              <a:t>If </a:t>
            </a:r>
            <a:r>
              <a:rPr lang="en-US" sz="2000" b="1" dirty="0">
                <a:latin typeface="Cambria" panose="02040503050406030204" pitchFamily="18" charset="0"/>
                <a:ea typeface="Cambria" panose="02040503050406030204" pitchFamily="18" charset="0"/>
              </a:rPr>
              <a:t>number changes </a:t>
            </a:r>
            <a:r>
              <a:rPr lang="en-US" sz="2000" b="1" dirty="0">
                <a:solidFill>
                  <a:schemeClr val="tx1"/>
                </a:solidFill>
                <a:latin typeface="Cambria" panose="02040503050406030204" pitchFamily="18" charset="0"/>
                <a:ea typeface="Cambria" panose="02040503050406030204" pitchFamily="18" charset="0"/>
              </a:rPr>
              <a:t>→</a:t>
            </a:r>
            <a:r>
              <a:rPr lang="en-US" sz="2000" dirty="0">
                <a:solidFill>
                  <a:schemeClr val="tx1"/>
                </a:solidFill>
                <a:latin typeface="Cambria" panose="02040503050406030204" pitchFamily="18" charset="0"/>
                <a:ea typeface="Cambria" panose="02040503050406030204" pitchFamily="18" charset="0"/>
              </a:rPr>
              <a:t> calculate cube again</a:t>
            </a:r>
          </a:p>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 </a:t>
            </a:r>
            <a:r>
              <a:rPr lang="en-US" sz="2000" dirty="0">
                <a:solidFill>
                  <a:schemeClr val="tx1"/>
                </a:solidFill>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count changes </a:t>
            </a:r>
            <a:r>
              <a:rPr lang="en-US" sz="2000" b="1" dirty="0">
                <a:solidFill>
                  <a:schemeClr val="tx1"/>
                </a:solidFill>
                <a:latin typeface="Cambria" panose="02040503050406030204" pitchFamily="18" charset="0"/>
                <a:ea typeface="Cambria" panose="02040503050406030204" pitchFamily="18" charset="0"/>
              </a:rPr>
              <a:t>→</a:t>
            </a:r>
            <a:r>
              <a:rPr lang="en-US" sz="2000" dirty="0">
                <a:solidFill>
                  <a:schemeClr val="tx1"/>
                </a:solidFill>
                <a:latin typeface="Cambria" panose="02040503050406030204" pitchFamily="18" charset="0"/>
                <a:ea typeface="Cambria" panose="02040503050406030204" pitchFamily="18" charset="0"/>
              </a:rPr>
              <a:t> DO NOT calculate cube again</a:t>
            </a:r>
          </a:p>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 </a:t>
            </a:r>
            <a:r>
              <a:rPr lang="en-US" sz="2000" dirty="0">
                <a:solidFill>
                  <a:schemeClr val="tx1"/>
                </a:solidFill>
                <a:latin typeface="Cambria" panose="02040503050406030204" pitchFamily="18" charset="0"/>
                <a:ea typeface="Cambria" panose="02040503050406030204" pitchFamily="18" charset="0"/>
              </a:rPr>
              <a:t>Saves performance and prevents unnecessary work</a:t>
            </a:r>
          </a:p>
          <a:p>
            <a:endParaRPr lang="en-US" sz="1000" dirty="0">
              <a:solidFill>
                <a:schemeClr val="tx1"/>
              </a:solidFill>
              <a:latin typeface="Cambria" panose="02040503050406030204" pitchFamily="18" charset="0"/>
              <a:ea typeface="Cambria" panose="02040503050406030204" pitchFamily="18" charset="0"/>
            </a:endParaRPr>
          </a:p>
          <a:p>
            <a:pPr>
              <a:buNone/>
            </a:pPr>
            <a:r>
              <a:rPr lang="en-US" sz="2000" b="1" dirty="0">
                <a:latin typeface="Cambria" panose="02040503050406030204" pitchFamily="18" charset="0"/>
                <a:ea typeface="Cambria" panose="02040503050406030204" pitchFamily="18" charset="0"/>
              </a:rPr>
              <a:t>Think of </a:t>
            </a:r>
            <a:r>
              <a:rPr lang="en-US" sz="2000" b="1" dirty="0" err="1">
                <a:latin typeface="Cambria" panose="02040503050406030204" pitchFamily="18" charset="0"/>
                <a:ea typeface="Cambria" panose="02040503050406030204" pitchFamily="18" charset="0"/>
              </a:rPr>
              <a:t>useMemo</a:t>
            </a:r>
            <a:r>
              <a:rPr lang="en-US" sz="2000" b="1" dirty="0">
                <a:latin typeface="Cambria" panose="02040503050406030204" pitchFamily="18" charset="0"/>
                <a:ea typeface="Cambria" panose="02040503050406030204" pitchFamily="18" charset="0"/>
              </a:rPr>
              <a:t> like:</a:t>
            </a:r>
          </a:p>
          <a:p>
            <a:pPr>
              <a:buNone/>
            </a:pPr>
            <a:r>
              <a:rPr lang="en-US" sz="2000" b="1" dirty="0">
                <a:solidFill>
                  <a:schemeClr val="tx1"/>
                </a:solidFill>
                <a:latin typeface="Cambria" panose="02040503050406030204" pitchFamily="18" charset="0"/>
                <a:ea typeface="Cambria" panose="02040503050406030204" pitchFamily="18" charset="0"/>
              </a:rPr>
              <a:t>“Don’t calculate again unless it's really needed.”</a:t>
            </a:r>
            <a:endParaRPr lang="en-US" sz="2000" dirty="0">
              <a:solidFill>
                <a:schemeClr val="tx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36209A60-6F4C-08BF-5068-2455C47BD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196" y="2769577"/>
            <a:ext cx="5315130" cy="3614078"/>
          </a:xfrm>
          <a:prstGeom prst="rect">
            <a:avLst/>
          </a:prstGeom>
        </p:spPr>
      </p:pic>
      <p:sp>
        <p:nvSpPr>
          <p:cNvPr id="5" name="Rectangle 4">
            <a:extLst>
              <a:ext uri="{FF2B5EF4-FFF2-40B4-BE49-F238E27FC236}">
                <a16:creationId xmlns:a16="http://schemas.microsoft.com/office/drawing/2014/main" id="{931118D4-5636-EC42-8CAC-B1E0F260BE81}"/>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45981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pattFill prst="pct20">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4F6F98F1-C950-1DE7-81AB-DD1544F660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CE485F5-B93A-2E2F-4196-5A90CB0C3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987" y="0"/>
            <a:ext cx="4572000" cy="6858000"/>
          </a:xfrm>
          <a:prstGeom prst="rect">
            <a:avLst/>
          </a:prstGeom>
        </p:spPr>
      </p:pic>
      <p:sp>
        <p:nvSpPr>
          <p:cNvPr id="6" name="TextBox 5">
            <a:extLst>
              <a:ext uri="{FF2B5EF4-FFF2-40B4-BE49-F238E27FC236}">
                <a16:creationId xmlns:a16="http://schemas.microsoft.com/office/drawing/2014/main" id="{ABE69DF8-88DA-51C4-7A11-8C679AA2C4BB}"/>
              </a:ext>
            </a:extLst>
          </p:cNvPr>
          <p:cNvSpPr txBox="1"/>
          <p:nvPr/>
        </p:nvSpPr>
        <p:spPr>
          <a:xfrm>
            <a:off x="546480" y="118976"/>
            <a:ext cx="10016636" cy="6940361"/>
          </a:xfrm>
          <a:prstGeom prst="rect">
            <a:avLst/>
          </a:prstGeom>
          <a:noFill/>
        </p:spPr>
        <p:txBody>
          <a:bodyPr wrap="square">
            <a:spAutoFit/>
          </a:bodyPr>
          <a:lstStyle/>
          <a:p>
            <a:pPr>
              <a:buNone/>
            </a:pPr>
            <a:r>
              <a:rPr lang="en-IN" b="0" dirty="0">
                <a:solidFill>
                  <a:srgbClr val="0000FF"/>
                </a:solidFill>
                <a:effectLst/>
                <a:latin typeface="Cambria" panose="02040503050406030204" pitchFamily="18" charset="0"/>
                <a:ea typeface="Cambria" panose="02040503050406030204" pitchFamily="18" charset="0"/>
              </a:rPr>
              <a:t>import</a:t>
            </a:r>
            <a:r>
              <a:rPr lang="en-IN" b="0" dirty="0">
                <a:solidFill>
                  <a:srgbClr val="000000"/>
                </a:solidFill>
                <a:effectLst/>
                <a:latin typeface="Cambria" panose="02040503050406030204" pitchFamily="18" charset="0"/>
                <a:ea typeface="Cambria" panose="02040503050406030204" pitchFamily="18" charset="0"/>
              </a:rPr>
              <a:t> React, { </a:t>
            </a:r>
            <a:r>
              <a:rPr lang="en-IN" b="0" dirty="0" err="1">
                <a:solidFill>
                  <a:srgbClr val="000000"/>
                </a:solidFill>
                <a:effectLst/>
                <a:latin typeface="Cambria" panose="02040503050406030204" pitchFamily="18" charset="0"/>
                <a:ea typeface="Cambria" panose="02040503050406030204" pitchFamily="18" charset="0"/>
              </a:rPr>
              <a:t>useMemo</a:t>
            </a: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00"/>
                </a:solidFill>
                <a:effectLst/>
                <a:latin typeface="Cambria" panose="02040503050406030204" pitchFamily="18" charset="0"/>
                <a:ea typeface="Cambria" panose="02040503050406030204" pitchFamily="18" charset="0"/>
              </a:rPr>
              <a:t>useState</a:t>
            </a:r>
            <a:r>
              <a:rPr lang="en-IN" b="0" dirty="0">
                <a:solidFill>
                  <a:srgbClr val="000000"/>
                </a:solidFill>
                <a:effectLst/>
                <a:latin typeface="Cambria" panose="02040503050406030204" pitchFamily="18" charset="0"/>
                <a:ea typeface="Cambria" panose="02040503050406030204" pitchFamily="18" charset="0"/>
              </a:rPr>
              <a:t> } </a:t>
            </a:r>
            <a:r>
              <a:rPr lang="en-IN" b="0" dirty="0">
                <a:solidFill>
                  <a:srgbClr val="0000FF"/>
                </a:solidFill>
                <a:effectLst/>
                <a:latin typeface="Cambria" panose="02040503050406030204" pitchFamily="18" charset="0"/>
                <a:ea typeface="Cambria" panose="02040503050406030204" pitchFamily="18" charset="0"/>
              </a:rPr>
              <a:t>from</a:t>
            </a: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A31515"/>
                </a:solidFill>
                <a:effectLst/>
                <a:latin typeface="Cambria" panose="02040503050406030204" pitchFamily="18" charset="0"/>
                <a:ea typeface="Cambria" panose="02040503050406030204" pitchFamily="18" charset="0"/>
              </a:rPr>
              <a:t>"react"</a:t>
            </a:r>
            <a:r>
              <a:rPr lang="en-IN" b="0" dirty="0">
                <a:solidFill>
                  <a:srgbClr val="000000"/>
                </a:solidFill>
                <a:effectLst/>
                <a:latin typeface="Cambria" panose="02040503050406030204" pitchFamily="18" charset="0"/>
                <a:ea typeface="Cambria" panose="02040503050406030204" pitchFamily="18" charset="0"/>
              </a:rPr>
              <a:t>;</a:t>
            </a:r>
          </a:p>
          <a:p>
            <a:pPr>
              <a:buNone/>
            </a:pPr>
            <a:endParaRPr lang="en-IN" sz="600"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FF"/>
                </a:solidFill>
                <a:effectLst/>
                <a:latin typeface="Cambria" panose="02040503050406030204" pitchFamily="18" charset="0"/>
                <a:ea typeface="Cambria" panose="02040503050406030204" pitchFamily="18" charset="0"/>
              </a:rPr>
              <a:t>export</a:t>
            </a: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0000FF"/>
                </a:solidFill>
                <a:effectLst/>
                <a:latin typeface="Cambria" panose="02040503050406030204" pitchFamily="18" charset="0"/>
                <a:ea typeface="Cambria" panose="02040503050406030204" pitchFamily="18" charset="0"/>
              </a:rPr>
              <a:t>default</a:t>
            </a: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FF"/>
                </a:solidFill>
                <a:effectLst/>
                <a:latin typeface="Cambria" panose="02040503050406030204" pitchFamily="18" charset="0"/>
                <a:ea typeface="Cambria" panose="02040503050406030204" pitchFamily="18" charset="0"/>
              </a:rPr>
              <a:t>const</a:t>
            </a: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00"/>
                </a:solidFill>
                <a:effectLst/>
                <a:latin typeface="Cambria" panose="02040503050406030204" pitchFamily="18" charset="0"/>
                <a:ea typeface="Cambria" panose="02040503050406030204" pitchFamily="18" charset="0"/>
              </a:rPr>
              <a:t>UseMemo</a:t>
            </a:r>
            <a:r>
              <a:rPr lang="en-IN" b="0" dirty="0">
                <a:solidFill>
                  <a:srgbClr val="000000"/>
                </a:solidFill>
                <a:effectLst/>
                <a:latin typeface="Cambria" panose="02040503050406030204" pitchFamily="18" charset="0"/>
                <a:ea typeface="Cambria" panose="02040503050406030204" pitchFamily="18" charset="0"/>
              </a:rPr>
              <a:t> = () </a:t>
            </a:r>
            <a:r>
              <a:rPr lang="en-IN" b="0" dirty="0">
                <a:solidFill>
                  <a:srgbClr val="0000FF"/>
                </a:solidFill>
                <a:effectLst/>
                <a:latin typeface="Cambria" panose="02040503050406030204" pitchFamily="18" charset="0"/>
                <a:ea typeface="Cambria" panose="02040503050406030204" pitchFamily="18" charset="0"/>
              </a:rPr>
              <a:t>=&gt;</a:t>
            </a:r>
            <a:r>
              <a:rPr lang="en-IN" b="0" dirty="0">
                <a:solidFill>
                  <a:srgbClr val="000000"/>
                </a:solidFill>
                <a:effectLst/>
                <a:latin typeface="Cambria" panose="02040503050406030204" pitchFamily="18" charset="0"/>
                <a:ea typeface="Cambria" panose="02040503050406030204" pitchFamily="18" charset="0"/>
              </a:rPr>
              <a:t> {</a:t>
            </a: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FF"/>
                </a:solidFill>
                <a:effectLst/>
                <a:latin typeface="Cambria" panose="02040503050406030204" pitchFamily="18" charset="0"/>
                <a:ea typeface="Cambria" panose="02040503050406030204" pitchFamily="18" charset="0"/>
              </a:rPr>
              <a:t>const</a:t>
            </a:r>
            <a:r>
              <a:rPr lang="en-IN" b="0" dirty="0">
                <a:solidFill>
                  <a:srgbClr val="000000"/>
                </a:solidFill>
                <a:effectLst/>
                <a:latin typeface="Cambria" panose="02040503050406030204" pitchFamily="18" charset="0"/>
                <a:ea typeface="Cambria" panose="02040503050406030204" pitchFamily="18" charset="0"/>
              </a:rPr>
              <a:t> [number, </a:t>
            </a:r>
            <a:r>
              <a:rPr lang="en-IN" b="0" dirty="0" err="1">
                <a:solidFill>
                  <a:srgbClr val="000000"/>
                </a:solidFill>
                <a:effectLst/>
                <a:latin typeface="Cambria" panose="02040503050406030204" pitchFamily="18" charset="0"/>
                <a:ea typeface="Cambria" panose="02040503050406030204" pitchFamily="18" charset="0"/>
              </a:rPr>
              <a:t>setNumber</a:t>
            </a:r>
            <a:r>
              <a:rPr lang="en-IN" b="0" dirty="0">
                <a:solidFill>
                  <a:srgbClr val="000000"/>
                </a:solidFill>
                <a:effectLst/>
                <a:latin typeface="Cambria" panose="02040503050406030204" pitchFamily="18" charset="0"/>
                <a:ea typeface="Cambria" panose="02040503050406030204" pitchFamily="18" charset="0"/>
              </a:rPr>
              <a:t>] = </a:t>
            </a:r>
            <a:r>
              <a:rPr lang="en-IN" b="0" dirty="0" err="1">
                <a:solidFill>
                  <a:srgbClr val="000000"/>
                </a:solidFill>
                <a:effectLst/>
                <a:latin typeface="Cambria" panose="02040503050406030204" pitchFamily="18" charset="0"/>
                <a:ea typeface="Cambria" panose="02040503050406030204" pitchFamily="18" charset="0"/>
              </a:rPr>
              <a:t>useState</a:t>
            </a:r>
            <a:r>
              <a:rPr lang="en-IN" b="0" dirty="0">
                <a:solidFill>
                  <a:srgbClr val="000000"/>
                </a:solidFill>
                <a:effectLst/>
                <a:latin typeface="Cambria" panose="02040503050406030204" pitchFamily="18" charset="0"/>
                <a:ea typeface="Cambria" panose="02040503050406030204" pitchFamily="18" charset="0"/>
              </a:rPr>
              <a:t>(</a:t>
            </a:r>
            <a:r>
              <a:rPr lang="en-IN" b="0" dirty="0">
                <a:solidFill>
                  <a:srgbClr val="098658"/>
                </a:solidFill>
                <a:effectLst/>
                <a:latin typeface="Cambria" panose="02040503050406030204" pitchFamily="18" charset="0"/>
                <a:ea typeface="Cambria" panose="02040503050406030204" pitchFamily="18" charset="0"/>
              </a:rPr>
              <a:t>0</a:t>
            </a:r>
            <a:r>
              <a:rPr lang="en-IN" b="0" dirty="0">
                <a:solidFill>
                  <a:srgbClr val="000000"/>
                </a:solidFill>
                <a:effectLst/>
                <a:latin typeface="Cambria" panose="02040503050406030204" pitchFamily="18" charset="0"/>
                <a:ea typeface="Cambria" panose="02040503050406030204" pitchFamily="18" charset="0"/>
              </a:rPr>
              <a:t>);</a:t>
            </a: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FF"/>
                </a:solidFill>
                <a:effectLst/>
                <a:latin typeface="Cambria" panose="02040503050406030204" pitchFamily="18" charset="0"/>
                <a:ea typeface="Cambria" panose="02040503050406030204" pitchFamily="18" charset="0"/>
              </a:rPr>
              <a:t>const</a:t>
            </a:r>
            <a:r>
              <a:rPr lang="en-IN" b="0" dirty="0">
                <a:solidFill>
                  <a:srgbClr val="000000"/>
                </a:solidFill>
                <a:effectLst/>
                <a:latin typeface="Cambria" panose="02040503050406030204" pitchFamily="18" charset="0"/>
                <a:ea typeface="Cambria" panose="02040503050406030204" pitchFamily="18" charset="0"/>
              </a:rPr>
              <a:t> [count, </a:t>
            </a:r>
            <a:r>
              <a:rPr lang="en-IN" b="0" dirty="0" err="1">
                <a:solidFill>
                  <a:srgbClr val="000000"/>
                </a:solidFill>
                <a:effectLst/>
                <a:latin typeface="Cambria" panose="02040503050406030204" pitchFamily="18" charset="0"/>
                <a:ea typeface="Cambria" panose="02040503050406030204" pitchFamily="18" charset="0"/>
              </a:rPr>
              <a:t>setCount</a:t>
            </a:r>
            <a:r>
              <a:rPr lang="en-IN" b="0" dirty="0">
                <a:solidFill>
                  <a:srgbClr val="000000"/>
                </a:solidFill>
                <a:effectLst/>
                <a:latin typeface="Cambria" panose="02040503050406030204" pitchFamily="18" charset="0"/>
                <a:ea typeface="Cambria" panose="02040503050406030204" pitchFamily="18" charset="0"/>
              </a:rPr>
              <a:t>] = </a:t>
            </a:r>
            <a:r>
              <a:rPr lang="en-IN" b="0" dirty="0" err="1">
                <a:solidFill>
                  <a:srgbClr val="000000"/>
                </a:solidFill>
                <a:effectLst/>
                <a:latin typeface="Cambria" panose="02040503050406030204" pitchFamily="18" charset="0"/>
                <a:ea typeface="Cambria" panose="02040503050406030204" pitchFamily="18" charset="0"/>
              </a:rPr>
              <a:t>useState</a:t>
            </a:r>
            <a:r>
              <a:rPr lang="en-IN" b="0" dirty="0">
                <a:solidFill>
                  <a:srgbClr val="000000"/>
                </a:solidFill>
                <a:effectLst/>
                <a:latin typeface="Cambria" panose="02040503050406030204" pitchFamily="18" charset="0"/>
                <a:ea typeface="Cambria" panose="02040503050406030204" pitchFamily="18" charset="0"/>
              </a:rPr>
              <a:t>(</a:t>
            </a:r>
            <a:r>
              <a:rPr lang="en-IN" b="0" dirty="0">
                <a:solidFill>
                  <a:srgbClr val="098658"/>
                </a:solidFill>
                <a:effectLst/>
                <a:latin typeface="Cambria" panose="02040503050406030204" pitchFamily="18" charset="0"/>
                <a:ea typeface="Cambria" panose="02040503050406030204" pitchFamily="18" charset="0"/>
              </a:rPr>
              <a:t>0</a:t>
            </a:r>
            <a:r>
              <a:rPr lang="en-IN" b="0" dirty="0">
                <a:solidFill>
                  <a:srgbClr val="000000"/>
                </a:solidFill>
                <a:effectLst/>
                <a:latin typeface="Cambria" panose="02040503050406030204" pitchFamily="18" charset="0"/>
                <a:ea typeface="Cambria" panose="02040503050406030204" pitchFamily="18" charset="0"/>
              </a:rPr>
              <a:t>);</a:t>
            </a:r>
            <a:br>
              <a:rPr lang="en-IN" b="0" dirty="0">
                <a:solidFill>
                  <a:srgbClr val="000000"/>
                </a:solidFill>
                <a:effectLst/>
                <a:latin typeface="Cambria" panose="02040503050406030204" pitchFamily="18" charset="0"/>
                <a:ea typeface="Cambria" panose="02040503050406030204" pitchFamily="18" charset="0"/>
              </a:rPr>
            </a:br>
            <a:endParaRPr lang="en-IN" sz="600"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FF"/>
                </a:solidFill>
                <a:effectLst/>
                <a:latin typeface="Cambria" panose="02040503050406030204" pitchFamily="18" charset="0"/>
                <a:ea typeface="Cambria" panose="02040503050406030204" pitchFamily="18" charset="0"/>
              </a:rPr>
              <a:t>const</a:t>
            </a: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00"/>
                </a:solidFill>
                <a:effectLst/>
                <a:latin typeface="Cambria" panose="02040503050406030204" pitchFamily="18" charset="0"/>
                <a:ea typeface="Cambria" panose="02040503050406030204" pitchFamily="18" charset="0"/>
              </a:rPr>
              <a:t>cubeCalculation</a:t>
            </a:r>
            <a:r>
              <a:rPr lang="en-IN" b="0" dirty="0">
                <a:solidFill>
                  <a:srgbClr val="000000"/>
                </a:solidFill>
                <a:effectLst/>
                <a:latin typeface="Cambria" panose="02040503050406030204" pitchFamily="18" charset="0"/>
                <a:ea typeface="Cambria" panose="02040503050406030204" pitchFamily="18" charset="0"/>
              </a:rPr>
              <a:t> = (</a:t>
            </a:r>
            <a:r>
              <a:rPr lang="en-IN" b="0" dirty="0" err="1">
                <a:solidFill>
                  <a:srgbClr val="808080"/>
                </a:solidFill>
                <a:effectLst/>
                <a:latin typeface="Cambria" panose="02040503050406030204" pitchFamily="18" charset="0"/>
                <a:ea typeface="Cambria" panose="02040503050406030204" pitchFamily="18" charset="0"/>
              </a:rPr>
              <a:t>num</a:t>
            </a: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0000FF"/>
                </a:solidFill>
                <a:effectLst/>
                <a:latin typeface="Cambria" panose="02040503050406030204" pitchFamily="18" charset="0"/>
                <a:ea typeface="Cambria" panose="02040503050406030204" pitchFamily="18" charset="0"/>
              </a:rPr>
              <a:t>=&gt;</a:t>
            </a:r>
            <a:r>
              <a:rPr lang="en-IN" b="0" dirty="0">
                <a:solidFill>
                  <a:srgbClr val="000000"/>
                </a:solidFill>
                <a:effectLst/>
                <a:latin typeface="Cambria" panose="02040503050406030204" pitchFamily="18" charset="0"/>
                <a:ea typeface="Cambria" panose="02040503050406030204" pitchFamily="18" charset="0"/>
              </a:rPr>
              <a:t> {</a:t>
            </a:r>
          </a:p>
          <a:p>
            <a:pPr>
              <a:buNone/>
            </a:pPr>
            <a:r>
              <a:rPr lang="en-IN" b="0" dirty="0">
                <a:solidFill>
                  <a:srgbClr val="000000"/>
                </a:solidFill>
                <a:effectLst/>
                <a:latin typeface="Cambria" panose="02040503050406030204" pitchFamily="18" charset="0"/>
                <a:ea typeface="Cambria" panose="02040503050406030204" pitchFamily="18" charset="0"/>
              </a:rPr>
              <a:t>    console.log(</a:t>
            </a:r>
            <a:r>
              <a:rPr lang="en-IN" b="0" dirty="0">
                <a:solidFill>
                  <a:srgbClr val="A31515"/>
                </a:solidFill>
                <a:effectLst/>
                <a:latin typeface="Cambria" panose="02040503050406030204" pitchFamily="18" charset="0"/>
                <a:ea typeface="Cambria" panose="02040503050406030204" pitchFamily="18" charset="0"/>
              </a:rPr>
              <a:t>"Calculating cube..."</a:t>
            </a:r>
            <a:r>
              <a:rPr lang="en-IN" b="0" dirty="0">
                <a:solidFill>
                  <a:srgbClr val="000000"/>
                </a:solidFill>
                <a:effectLst/>
                <a:latin typeface="Cambria" panose="02040503050406030204" pitchFamily="18" charset="0"/>
                <a:ea typeface="Cambria" panose="02040503050406030204" pitchFamily="18" charset="0"/>
              </a:rPr>
              <a:t>);</a:t>
            </a: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0000FF"/>
                </a:solidFill>
                <a:effectLst/>
                <a:latin typeface="Cambria" panose="02040503050406030204" pitchFamily="18" charset="0"/>
                <a:ea typeface="Cambria" panose="02040503050406030204" pitchFamily="18" charset="0"/>
              </a:rPr>
              <a:t>return</a:t>
            </a: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00"/>
                </a:solidFill>
                <a:effectLst/>
                <a:latin typeface="Cambria" panose="02040503050406030204" pitchFamily="18" charset="0"/>
                <a:ea typeface="Cambria" panose="02040503050406030204" pitchFamily="18" charset="0"/>
              </a:rPr>
              <a:t>Math.pow</a:t>
            </a:r>
            <a:r>
              <a:rPr lang="en-IN" b="0" dirty="0">
                <a:solidFill>
                  <a:srgbClr val="000000"/>
                </a:solidFill>
                <a:effectLst/>
                <a:latin typeface="Cambria" panose="02040503050406030204" pitchFamily="18" charset="0"/>
                <a:ea typeface="Cambria" panose="02040503050406030204" pitchFamily="18" charset="0"/>
              </a:rPr>
              <a:t>(</a:t>
            </a:r>
            <a:r>
              <a:rPr lang="en-IN" b="0" dirty="0" err="1">
                <a:solidFill>
                  <a:srgbClr val="000000"/>
                </a:solidFill>
                <a:effectLst/>
                <a:latin typeface="Cambria" panose="02040503050406030204" pitchFamily="18" charset="0"/>
                <a:ea typeface="Cambria" panose="02040503050406030204" pitchFamily="18" charset="0"/>
              </a:rPr>
              <a:t>num</a:t>
            </a: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098658"/>
                </a:solidFill>
                <a:effectLst/>
                <a:latin typeface="Cambria" panose="02040503050406030204" pitchFamily="18" charset="0"/>
                <a:ea typeface="Cambria" panose="02040503050406030204" pitchFamily="18" charset="0"/>
              </a:rPr>
              <a:t>3</a:t>
            </a:r>
            <a:r>
              <a:rPr lang="en-IN" b="0" dirty="0">
                <a:solidFill>
                  <a:srgbClr val="000000"/>
                </a:solidFill>
                <a:effectLst/>
                <a:latin typeface="Cambria" panose="02040503050406030204" pitchFamily="18" charset="0"/>
                <a:ea typeface="Cambria" panose="02040503050406030204" pitchFamily="18" charset="0"/>
              </a:rPr>
              <a:t>);</a:t>
            </a:r>
          </a:p>
          <a:p>
            <a:pPr>
              <a:buNone/>
            </a:pPr>
            <a:r>
              <a:rPr lang="en-IN" b="0" dirty="0">
                <a:solidFill>
                  <a:srgbClr val="000000"/>
                </a:solidFill>
                <a:effectLst/>
                <a:latin typeface="Cambria" panose="02040503050406030204" pitchFamily="18" charset="0"/>
                <a:ea typeface="Cambria" panose="02040503050406030204" pitchFamily="18" charset="0"/>
              </a:rPr>
              <a:t>  };</a:t>
            </a:r>
            <a:br>
              <a:rPr lang="en-IN" b="0" dirty="0">
                <a:solidFill>
                  <a:srgbClr val="000000"/>
                </a:solidFill>
                <a:effectLst/>
                <a:latin typeface="Cambria" panose="02040503050406030204" pitchFamily="18" charset="0"/>
                <a:ea typeface="Cambria" panose="02040503050406030204" pitchFamily="18" charset="0"/>
              </a:rPr>
            </a:br>
            <a:endParaRPr lang="en-IN" sz="600"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008000"/>
                </a:solidFill>
                <a:effectLst/>
                <a:latin typeface="Cambria" panose="02040503050406030204" pitchFamily="18" charset="0"/>
                <a:ea typeface="Cambria" panose="02040503050406030204" pitchFamily="18" charset="0"/>
              </a:rPr>
              <a:t>// </a:t>
            </a:r>
            <a:r>
              <a:rPr lang="en-IN" b="0" dirty="0" err="1">
                <a:solidFill>
                  <a:srgbClr val="008000"/>
                </a:solidFill>
                <a:effectLst/>
                <a:latin typeface="Cambria" panose="02040503050406030204" pitchFamily="18" charset="0"/>
                <a:ea typeface="Cambria" panose="02040503050406030204" pitchFamily="18" charset="0"/>
              </a:rPr>
              <a:t>const</a:t>
            </a:r>
            <a:r>
              <a:rPr lang="en-IN" b="0" dirty="0">
                <a:solidFill>
                  <a:srgbClr val="008000"/>
                </a:solidFill>
                <a:effectLst/>
                <a:latin typeface="Cambria" panose="02040503050406030204" pitchFamily="18" charset="0"/>
                <a:ea typeface="Cambria" panose="02040503050406030204" pitchFamily="18" charset="0"/>
              </a:rPr>
              <a:t> result = </a:t>
            </a:r>
            <a:r>
              <a:rPr lang="en-IN" b="0" dirty="0" err="1">
                <a:solidFill>
                  <a:srgbClr val="008000"/>
                </a:solidFill>
                <a:effectLst/>
                <a:latin typeface="Cambria" panose="02040503050406030204" pitchFamily="18" charset="0"/>
                <a:ea typeface="Cambria" panose="02040503050406030204" pitchFamily="18" charset="0"/>
              </a:rPr>
              <a:t>cubeCalculation</a:t>
            </a:r>
            <a:r>
              <a:rPr lang="en-IN" b="0" dirty="0">
                <a:solidFill>
                  <a:srgbClr val="008000"/>
                </a:solidFill>
                <a:effectLst/>
                <a:latin typeface="Cambria" panose="02040503050406030204" pitchFamily="18" charset="0"/>
                <a:ea typeface="Cambria" panose="02040503050406030204" pitchFamily="18" charset="0"/>
              </a:rPr>
              <a:t>(number);</a:t>
            </a:r>
            <a:endParaRPr lang="en-IN"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FF"/>
                </a:solidFill>
                <a:effectLst/>
                <a:latin typeface="Cambria" panose="02040503050406030204" pitchFamily="18" charset="0"/>
                <a:ea typeface="Cambria" panose="02040503050406030204" pitchFamily="18" charset="0"/>
              </a:rPr>
              <a:t>const</a:t>
            </a:r>
            <a:r>
              <a:rPr lang="en-IN" b="0" dirty="0">
                <a:solidFill>
                  <a:srgbClr val="000000"/>
                </a:solidFill>
                <a:effectLst/>
                <a:latin typeface="Cambria" panose="02040503050406030204" pitchFamily="18" charset="0"/>
                <a:ea typeface="Cambria" panose="02040503050406030204" pitchFamily="18" charset="0"/>
              </a:rPr>
              <a:t> result = </a:t>
            </a:r>
            <a:r>
              <a:rPr lang="en-IN" b="0" dirty="0" err="1">
                <a:solidFill>
                  <a:srgbClr val="000000"/>
                </a:solidFill>
                <a:effectLst/>
                <a:latin typeface="Cambria" panose="02040503050406030204" pitchFamily="18" charset="0"/>
                <a:ea typeface="Cambria" panose="02040503050406030204" pitchFamily="18" charset="0"/>
              </a:rPr>
              <a:t>useMemo</a:t>
            </a: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0000FF"/>
                </a:solidFill>
                <a:effectLst/>
                <a:latin typeface="Cambria" panose="02040503050406030204" pitchFamily="18" charset="0"/>
                <a:ea typeface="Cambria" panose="02040503050406030204" pitchFamily="18" charset="0"/>
              </a:rPr>
              <a:t>=&gt;</a:t>
            </a:r>
            <a:r>
              <a:rPr lang="en-IN" b="0" dirty="0">
                <a:solidFill>
                  <a:srgbClr val="000000"/>
                </a:solidFill>
                <a:effectLst/>
                <a:latin typeface="Cambria" panose="02040503050406030204" pitchFamily="18" charset="0"/>
                <a:ea typeface="Cambria" panose="02040503050406030204" pitchFamily="18" charset="0"/>
              </a:rPr>
              <a:t> {</a:t>
            </a: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0000FF"/>
                </a:solidFill>
                <a:effectLst/>
                <a:latin typeface="Cambria" panose="02040503050406030204" pitchFamily="18" charset="0"/>
                <a:ea typeface="Cambria" panose="02040503050406030204" pitchFamily="18" charset="0"/>
              </a:rPr>
              <a:t>return</a:t>
            </a: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00"/>
                </a:solidFill>
                <a:effectLst/>
                <a:latin typeface="Cambria" panose="02040503050406030204" pitchFamily="18" charset="0"/>
                <a:ea typeface="Cambria" panose="02040503050406030204" pitchFamily="18" charset="0"/>
              </a:rPr>
              <a:t>cubeCalculation</a:t>
            </a:r>
            <a:r>
              <a:rPr lang="en-IN" b="0" dirty="0">
                <a:solidFill>
                  <a:srgbClr val="000000"/>
                </a:solidFill>
                <a:effectLst/>
                <a:latin typeface="Cambria" panose="02040503050406030204" pitchFamily="18" charset="0"/>
                <a:ea typeface="Cambria" panose="02040503050406030204" pitchFamily="18" charset="0"/>
              </a:rPr>
              <a:t>(number);</a:t>
            </a:r>
          </a:p>
          <a:p>
            <a:pPr>
              <a:buNone/>
            </a:pPr>
            <a:r>
              <a:rPr lang="en-IN" b="0" dirty="0">
                <a:solidFill>
                  <a:srgbClr val="000000"/>
                </a:solidFill>
                <a:effectLst/>
                <a:latin typeface="Cambria" panose="02040503050406030204" pitchFamily="18" charset="0"/>
                <a:ea typeface="Cambria" panose="02040503050406030204" pitchFamily="18" charset="0"/>
              </a:rPr>
              <a:t>  }, [number]);</a:t>
            </a:r>
          </a:p>
          <a:p>
            <a:pPr>
              <a:buNone/>
            </a:pPr>
            <a:endParaRPr lang="en-IN" sz="600"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0000FF"/>
                </a:solidFill>
                <a:effectLst/>
                <a:latin typeface="Cambria" panose="02040503050406030204" pitchFamily="18" charset="0"/>
                <a:ea typeface="Cambria" panose="02040503050406030204" pitchFamily="18" charset="0"/>
              </a:rPr>
              <a:t>return</a:t>
            </a:r>
            <a:r>
              <a:rPr lang="en-IN" b="0" dirty="0">
                <a:solidFill>
                  <a:srgbClr val="000000"/>
                </a:solidFill>
                <a:effectLst/>
                <a:latin typeface="Cambria" panose="02040503050406030204" pitchFamily="18" charset="0"/>
                <a:ea typeface="Cambria" panose="02040503050406030204" pitchFamily="18" charset="0"/>
              </a:rPr>
              <a:t> (</a:t>
            </a: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800000"/>
                </a:solidFill>
                <a:effectLst/>
                <a:latin typeface="Cambria" panose="02040503050406030204" pitchFamily="18" charset="0"/>
                <a:ea typeface="Cambria" panose="02040503050406030204" pitchFamily="18" charset="0"/>
              </a:rPr>
              <a:t>&lt;&gt;</a:t>
            </a:r>
            <a:endParaRPr lang="en-IN"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800000"/>
                </a:solidFill>
                <a:effectLst/>
                <a:latin typeface="Cambria" panose="02040503050406030204" pitchFamily="18" charset="0"/>
                <a:ea typeface="Cambria" panose="02040503050406030204" pitchFamily="18" charset="0"/>
              </a:rPr>
              <a:t>&lt;input</a:t>
            </a:r>
            <a:r>
              <a:rPr lang="en-IN" dirty="0">
                <a:solidFill>
                  <a:srgbClr val="000000"/>
                </a:solidFill>
                <a:latin typeface="Cambria" panose="02040503050406030204" pitchFamily="18" charset="0"/>
                <a:ea typeface="Cambria" panose="02040503050406030204" pitchFamily="18" charset="0"/>
              </a:rPr>
              <a:t> </a:t>
            </a:r>
            <a:r>
              <a:rPr lang="en-IN" b="0" dirty="0">
                <a:solidFill>
                  <a:srgbClr val="FF0000"/>
                </a:solidFill>
                <a:effectLst/>
                <a:latin typeface="Cambria" panose="02040503050406030204" pitchFamily="18" charset="0"/>
                <a:ea typeface="Cambria" panose="02040503050406030204" pitchFamily="18" charset="0"/>
              </a:rPr>
              <a:t>type</a:t>
            </a:r>
            <a:r>
              <a:rPr lang="en-IN" b="0" dirty="0">
                <a:solidFill>
                  <a:srgbClr val="000000"/>
                </a:solidFill>
                <a:effectLst/>
                <a:latin typeface="Cambria" panose="02040503050406030204" pitchFamily="18" charset="0"/>
                <a:ea typeface="Cambria" panose="02040503050406030204" pitchFamily="18" charset="0"/>
              </a:rPr>
              <a:t>=</a:t>
            </a:r>
            <a:r>
              <a:rPr lang="en-IN" b="0" dirty="0">
                <a:solidFill>
                  <a:srgbClr val="A31515"/>
                </a:solidFill>
                <a:effectLst/>
                <a:latin typeface="Cambria" panose="02040503050406030204" pitchFamily="18" charset="0"/>
                <a:ea typeface="Cambria" panose="02040503050406030204" pitchFamily="18" charset="0"/>
              </a:rPr>
              <a:t>"text“</a:t>
            </a:r>
            <a:r>
              <a:rPr lang="en-IN" dirty="0">
                <a:solidFill>
                  <a:srgbClr val="000000"/>
                </a:solidFill>
                <a:latin typeface="Cambria" panose="02040503050406030204" pitchFamily="18" charset="0"/>
                <a:ea typeface="Cambria" panose="02040503050406030204" pitchFamily="18" charset="0"/>
              </a:rPr>
              <a:t>  </a:t>
            </a:r>
            <a:r>
              <a:rPr lang="en-IN" b="0" dirty="0">
                <a:solidFill>
                  <a:srgbClr val="FF0000"/>
                </a:solidFill>
                <a:effectLst/>
                <a:latin typeface="Cambria" panose="02040503050406030204" pitchFamily="18" charset="0"/>
                <a:ea typeface="Cambria" panose="02040503050406030204" pitchFamily="18" charset="0"/>
              </a:rPr>
              <a:t>value</a:t>
            </a:r>
            <a:r>
              <a:rPr lang="en-IN" b="0" dirty="0">
                <a:solidFill>
                  <a:srgbClr val="000000"/>
                </a:solidFill>
                <a:effectLst/>
                <a:latin typeface="Cambria" panose="02040503050406030204" pitchFamily="18" charset="0"/>
                <a:ea typeface="Cambria" panose="02040503050406030204" pitchFamily="18" charset="0"/>
              </a:rPr>
              <a:t>=</a:t>
            </a:r>
            <a:r>
              <a:rPr lang="en-IN" b="0" dirty="0">
                <a:solidFill>
                  <a:srgbClr val="0000FF"/>
                </a:solidFill>
                <a:effectLst/>
                <a:latin typeface="Cambria" panose="02040503050406030204" pitchFamily="18" charset="0"/>
                <a:ea typeface="Cambria" panose="02040503050406030204" pitchFamily="18" charset="0"/>
              </a:rPr>
              <a:t>{</a:t>
            </a:r>
            <a:r>
              <a:rPr lang="en-IN" b="0" dirty="0">
                <a:solidFill>
                  <a:srgbClr val="000000"/>
                </a:solidFill>
                <a:effectLst/>
                <a:latin typeface="Cambria" panose="02040503050406030204" pitchFamily="18" charset="0"/>
                <a:ea typeface="Cambria" panose="02040503050406030204" pitchFamily="18" charset="0"/>
              </a:rPr>
              <a:t>number</a:t>
            </a:r>
            <a:r>
              <a:rPr lang="en-IN" b="0" dirty="0">
                <a:solidFill>
                  <a:srgbClr val="0000FF"/>
                </a:solidFill>
                <a:effectLst/>
                <a:latin typeface="Cambria" panose="02040503050406030204" pitchFamily="18" charset="0"/>
                <a:ea typeface="Cambria" panose="02040503050406030204" pitchFamily="18" charset="0"/>
              </a:rPr>
              <a:t>}</a:t>
            </a:r>
            <a:endParaRPr lang="en-IN"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FF0000"/>
                </a:solidFill>
                <a:effectLst/>
                <a:latin typeface="Cambria" panose="02040503050406030204" pitchFamily="18" charset="0"/>
                <a:ea typeface="Cambria" panose="02040503050406030204" pitchFamily="18" charset="0"/>
              </a:rPr>
              <a:t>onChange</a:t>
            </a:r>
            <a:r>
              <a:rPr lang="en-IN" b="0" dirty="0">
                <a:solidFill>
                  <a:srgbClr val="000000"/>
                </a:solidFill>
                <a:effectLst/>
                <a:latin typeface="Cambria" panose="02040503050406030204" pitchFamily="18" charset="0"/>
                <a:ea typeface="Cambria" panose="02040503050406030204" pitchFamily="18" charset="0"/>
              </a:rPr>
              <a:t>=</a:t>
            </a:r>
            <a:r>
              <a:rPr lang="en-IN" b="0" dirty="0">
                <a:solidFill>
                  <a:srgbClr val="0000FF"/>
                </a:solidFill>
                <a:effectLst/>
                <a:latin typeface="Cambria" panose="02040503050406030204" pitchFamily="18" charset="0"/>
                <a:ea typeface="Cambria" panose="02040503050406030204" pitchFamily="18" charset="0"/>
              </a:rPr>
              <a:t>{</a:t>
            </a:r>
            <a:r>
              <a:rPr lang="en-IN" b="0" dirty="0">
                <a:solidFill>
                  <a:srgbClr val="000000"/>
                </a:solidFill>
                <a:effectLst/>
                <a:latin typeface="Cambria" panose="02040503050406030204" pitchFamily="18" charset="0"/>
                <a:ea typeface="Cambria" panose="02040503050406030204" pitchFamily="18" charset="0"/>
              </a:rPr>
              <a:t>(</a:t>
            </a:r>
            <a:r>
              <a:rPr lang="en-IN" b="0" dirty="0">
                <a:solidFill>
                  <a:srgbClr val="808080"/>
                </a:solidFill>
                <a:effectLst/>
                <a:latin typeface="Cambria" panose="02040503050406030204" pitchFamily="18" charset="0"/>
                <a:ea typeface="Cambria" panose="02040503050406030204" pitchFamily="18" charset="0"/>
              </a:rPr>
              <a:t>e</a:t>
            </a: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0000FF"/>
                </a:solidFill>
                <a:effectLst/>
                <a:latin typeface="Cambria" panose="02040503050406030204" pitchFamily="18" charset="0"/>
                <a:ea typeface="Cambria" panose="02040503050406030204" pitchFamily="18" charset="0"/>
              </a:rPr>
              <a:t>=&gt;</a:t>
            </a: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00"/>
                </a:solidFill>
                <a:effectLst/>
                <a:latin typeface="Cambria" panose="02040503050406030204" pitchFamily="18" charset="0"/>
                <a:ea typeface="Cambria" panose="02040503050406030204" pitchFamily="18" charset="0"/>
              </a:rPr>
              <a:t>setNumber</a:t>
            </a:r>
            <a:r>
              <a:rPr lang="en-IN" b="0" dirty="0">
                <a:solidFill>
                  <a:srgbClr val="000000"/>
                </a:solidFill>
                <a:effectLst/>
                <a:latin typeface="Cambria" panose="02040503050406030204" pitchFamily="18" charset="0"/>
                <a:ea typeface="Cambria" panose="02040503050406030204" pitchFamily="18" charset="0"/>
              </a:rPr>
              <a:t>(</a:t>
            </a:r>
            <a:r>
              <a:rPr lang="en-IN" b="0" dirty="0" err="1">
                <a:solidFill>
                  <a:srgbClr val="000000"/>
                </a:solidFill>
                <a:effectLst/>
                <a:latin typeface="Cambria" panose="02040503050406030204" pitchFamily="18" charset="0"/>
                <a:ea typeface="Cambria" panose="02040503050406030204" pitchFamily="18" charset="0"/>
              </a:rPr>
              <a:t>e.target.value</a:t>
            </a:r>
            <a:r>
              <a:rPr lang="en-IN" b="0" dirty="0">
                <a:solidFill>
                  <a:srgbClr val="000000"/>
                </a:solidFill>
                <a:effectLst/>
                <a:latin typeface="Cambria" panose="02040503050406030204" pitchFamily="18" charset="0"/>
                <a:ea typeface="Cambria" panose="02040503050406030204" pitchFamily="18" charset="0"/>
              </a:rPr>
              <a:t>)</a:t>
            </a:r>
            <a:r>
              <a:rPr lang="en-IN" b="0" dirty="0">
                <a:solidFill>
                  <a:srgbClr val="0000FF"/>
                </a:solidFill>
                <a:effectLst/>
                <a:latin typeface="Cambria" panose="02040503050406030204" pitchFamily="18" charset="0"/>
                <a:ea typeface="Cambria" panose="02040503050406030204" pitchFamily="18" charset="0"/>
              </a:rPr>
              <a:t>}</a:t>
            </a:r>
            <a:endParaRPr lang="en-IN"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FF0000"/>
                </a:solidFill>
                <a:effectLst/>
                <a:latin typeface="Cambria" panose="02040503050406030204" pitchFamily="18" charset="0"/>
                <a:ea typeface="Cambria" panose="02040503050406030204" pitchFamily="18" charset="0"/>
              </a:rPr>
              <a:t>placeholder</a:t>
            </a:r>
            <a:r>
              <a:rPr lang="en-IN" b="0" dirty="0">
                <a:solidFill>
                  <a:srgbClr val="000000"/>
                </a:solidFill>
                <a:effectLst/>
                <a:latin typeface="Cambria" panose="02040503050406030204" pitchFamily="18" charset="0"/>
                <a:ea typeface="Cambria" panose="02040503050406030204" pitchFamily="18" charset="0"/>
              </a:rPr>
              <a:t>=</a:t>
            </a:r>
            <a:r>
              <a:rPr lang="en-IN" b="0" dirty="0">
                <a:solidFill>
                  <a:srgbClr val="A31515"/>
                </a:solidFill>
                <a:effectLst/>
                <a:latin typeface="Cambria" panose="02040503050406030204" pitchFamily="18" charset="0"/>
                <a:ea typeface="Cambria" panose="02040503050406030204" pitchFamily="18" charset="0"/>
              </a:rPr>
              <a:t>"Enter a number“</a:t>
            </a:r>
            <a:r>
              <a:rPr lang="en-IN" dirty="0">
                <a:solidFill>
                  <a:srgbClr val="000000"/>
                </a:solidFill>
                <a:latin typeface="Cambria" panose="02040503050406030204" pitchFamily="18" charset="0"/>
                <a:ea typeface="Cambria" panose="02040503050406030204" pitchFamily="18" charset="0"/>
              </a:rPr>
              <a:t> </a:t>
            </a:r>
            <a:r>
              <a:rPr lang="en-IN" b="0" dirty="0">
                <a:solidFill>
                  <a:srgbClr val="800000"/>
                </a:solidFill>
                <a:effectLst/>
                <a:latin typeface="Cambria" panose="02040503050406030204" pitchFamily="18" charset="0"/>
                <a:ea typeface="Cambria" panose="02040503050406030204" pitchFamily="18" charset="0"/>
              </a:rPr>
              <a:t>/&gt;</a:t>
            </a:r>
            <a:endParaRPr lang="en-IN"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800000"/>
                </a:solidFill>
                <a:effectLst/>
                <a:latin typeface="Cambria" panose="02040503050406030204" pitchFamily="18" charset="0"/>
                <a:ea typeface="Cambria" panose="02040503050406030204" pitchFamily="18" charset="0"/>
              </a:rPr>
              <a:t>&lt;p&gt;</a:t>
            </a:r>
            <a:r>
              <a:rPr lang="en-IN" b="0" dirty="0">
                <a:solidFill>
                  <a:srgbClr val="000000"/>
                </a:solidFill>
                <a:effectLst/>
                <a:latin typeface="Cambria" panose="02040503050406030204" pitchFamily="18" charset="0"/>
                <a:ea typeface="Cambria" panose="02040503050406030204" pitchFamily="18" charset="0"/>
              </a:rPr>
              <a:t>Cube Of Entered Number: </a:t>
            </a:r>
            <a:r>
              <a:rPr lang="en-IN" b="0" dirty="0">
                <a:solidFill>
                  <a:srgbClr val="0000FF"/>
                </a:solidFill>
                <a:effectLst/>
                <a:latin typeface="Cambria" panose="02040503050406030204" pitchFamily="18" charset="0"/>
                <a:ea typeface="Cambria" panose="02040503050406030204" pitchFamily="18" charset="0"/>
              </a:rPr>
              <a:t>{</a:t>
            </a:r>
            <a:r>
              <a:rPr lang="en-IN" b="0" dirty="0">
                <a:solidFill>
                  <a:srgbClr val="000000"/>
                </a:solidFill>
                <a:effectLst/>
                <a:latin typeface="Cambria" panose="02040503050406030204" pitchFamily="18" charset="0"/>
                <a:ea typeface="Cambria" panose="02040503050406030204" pitchFamily="18" charset="0"/>
              </a:rPr>
              <a:t>result</a:t>
            </a:r>
            <a:r>
              <a:rPr lang="en-IN" b="0" dirty="0">
                <a:solidFill>
                  <a:srgbClr val="0000FF"/>
                </a:solidFill>
                <a:effectLst/>
                <a:latin typeface="Cambria" panose="02040503050406030204" pitchFamily="18" charset="0"/>
                <a:ea typeface="Cambria" panose="02040503050406030204" pitchFamily="18" charset="0"/>
              </a:rPr>
              <a:t>}</a:t>
            </a:r>
            <a:r>
              <a:rPr lang="en-IN" b="0" dirty="0">
                <a:solidFill>
                  <a:srgbClr val="800000"/>
                </a:solidFill>
                <a:effectLst/>
                <a:latin typeface="Cambria" panose="02040503050406030204" pitchFamily="18" charset="0"/>
                <a:ea typeface="Cambria" panose="02040503050406030204" pitchFamily="18" charset="0"/>
              </a:rPr>
              <a:t>&lt;/p&gt;</a:t>
            </a:r>
            <a:endParaRPr lang="en-IN"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800000"/>
                </a:solidFill>
                <a:effectLst/>
                <a:latin typeface="Cambria" panose="02040503050406030204" pitchFamily="18" charset="0"/>
                <a:ea typeface="Cambria" panose="02040503050406030204" pitchFamily="18" charset="0"/>
              </a:rPr>
              <a:t>&lt;button</a:t>
            </a: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FF0000"/>
                </a:solidFill>
                <a:effectLst/>
                <a:latin typeface="Cambria" panose="02040503050406030204" pitchFamily="18" charset="0"/>
                <a:ea typeface="Cambria" panose="02040503050406030204" pitchFamily="18" charset="0"/>
              </a:rPr>
              <a:t>onClick</a:t>
            </a:r>
            <a:r>
              <a:rPr lang="en-IN" b="0" dirty="0">
                <a:solidFill>
                  <a:srgbClr val="000000"/>
                </a:solidFill>
                <a:effectLst/>
                <a:latin typeface="Cambria" panose="02040503050406030204" pitchFamily="18" charset="0"/>
                <a:ea typeface="Cambria" panose="02040503050406030204" pitchFamily="18" charset="0"/>
              </a:rPr>
              <a:t>=</a:t>
            </a:r>
            <a:r>
              <a:rPr lang="en-IN" b="0" dirty="0">
                <a:solidFill>
                  <a:srgbClr val="0000FF"/>
                </a:solidFill>
                <a:effectLst/>
                <a:latin typeface="Cambria" panose="02040503050406030204" pitchFamily="18" charset="0"/>
                <a:ea typeface="Cambria" panose="02040503050406030204" pitchFamily="18" charset="0"/>
              </a:rPr>
              <a:t>{</a:t>
            </a: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0000FF"/>
                </a:solidFill>
                <a:effectLst/>
                <a:latin typeface="Cambria" panose="02040503050406030204" pitchFamily="18" charset="0"/>
                <a:ea typeface="Cambria" panose="02040503050406030204" pitchFamily="18" charset="0"/>
              </a:rPr>
              <a:t>=&gt;</a:t>
            </a:r>
            <a:r>
              <a:rPr lang="en-IN" b="0" dirty="0">
                <a:solidFill>
                  <a:srgbClr val="000000"/>
                </a:solidFill>
                <a:effectLst/>
                <a:latin typeface="Cambria" panose="02040503050406030204" pitchFamily="18" charset="0"/>
                <a:ea typeface="Cambria" panose="02040503050406030204" pitchFamily="18" charset="0"/>
              </a:rPr>
              <a:t> </a:t>
            </a:r>
            <a:r>
              <a:rPr lang="en-IN" b="0" dirty="0" err="1">
                <a:solidFill>
                  <a:srgbClr val="000000"/>
                </a:solidFill>
                <a:effectLst/>
                <a:latin typeface="Cambria" panose="02040503050406030204" pitchFamily="18" charset="0"/>
                <a:ea typeface="Cambria" panose="02040503050406030204" pitchFamily="18" charset="0"/>
              </a:rPr>
              <a:t>setCount</a:t>
            </a:r>
            <a:r>
              <a:rPr lang="en-IN" b="0" dirty="0">
                <a:solidFill>
                  <a:srgbClr val="000000"/>
                </a:solidFill>
                <a:effectLst/>
                <a:latin typeface="Cambria" panose="02040503050406030204" pitchFamily="18" charset="0"/>
                <a:ea typeface="Cambria" panose="02040503050406030204" pitchFamily="18" charset="0"/>
              </a:rPr>
              <a:t>(count + </a:t>
            </a:r>
            <a:r>
              <a:rPr lang="en-IN" b="0" dirty="0">
                <a:solidFill>
                  <a:srgbClr val="098658"/>
                </a:solidFill>
                <a:effectLst/>
                <a:latin typeface="Cambria" panose="02040503050406030204" pitchFamily="18" charset="0"/>
                <a:ea typeface="Cambria" panose="02040503050406030204" pitchFamily="18" charset="0"/>
              </a:rPr>
              <a:t>1</a:t>
            </a:r>
            <a:r>
              <a:rPr lang="en-IN" b="0" dirty="0">
                <a:solidFill>
                  <a:srgbClr val="000000"/>
                </a:solidFill>
                <a:effectLst/>
                <a:latin typeface="Cambria" panose="02040503050406030204" pitchFamily="18" charset="0"/>
                <a:ea typeface="Cambria" panose="02040503050406030204" pitchFamily="18" charset="0"/>
              </a:rPr>
              <a:t>)</a:t>
            </a:r>
            <a:r>
              <a:rPr lang="en-IN" b="0" dirty="0">
                <a:solidFill>
                  <a:srgbClr val="0000FF"/>
                </a:solidFill>
                <a:effectLst/>
                <a:latin typeface="Cambria" panose="02040503050406030204" pitchFamily="18" charset="0"/>
                <a:ea typeface="Cambria" panose="02040503050406030204" pitchFamily="18" charset="0"/>
              </a:rPr>
              <a:t>}</a:t>
            </a:r>
            <a:r>
              <a:rPr lang="en-IN" b="0" dirty="0">
                <a:solidFill>
                  <a:srgbClr val="800000"/>
                </a:solidFill>
                <a:effectLst/>
                <a:latin typeface="Cambria" panose="02040503050406030204" pitchFamily="18" charset="0"/>
                <a:ea typeface="Cambria" panose="02040503050406030204" pitchFamily="18" charset="0"/>
              </a:rPr>
              <a:t>&gt;</a:t>
            </a:r>
            <a:r>
              <a:rPr lang="en-IN" b="0" dirty="0">
                <a:solidFill>
                  <a:srgbClr val="000000"/>
                </a:solidFill>
                <a:effectLst/>
                <a:latin typeface="Cambria" panose="02040503050406030204" pitchFamily="18" charset="0"/>
                <a:ea typeface="Cambria" panose="02040503050406030204" pitchFamily="18" charset="0"/>
              </a:rPr>
              <a:t>Count</a:t>
            </a:r>
            <a:r>
              <a:rPr lang="en-IN" b="0" dirty="0">
                <a:solidFill>
                  <a:srgbClr val="800000"/>
                </a:solidFill>
                <a:effectLst/>
                <a:latin typeface="Cambria" panose="02040503050406030204" pitchFamily="18" charset="0"/>
                <a:ea typeface="Cambria" panose="02040503050406030204" pitchFamily="18" charset="0"/>
              </a:rPr>
              <a:t>&lt;/button&gt;</a:t>
            </a:r>
            <a:endParaRPr lang="en-IN"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800000"/>
                </a:solidFill>
                <a:effectLst/>
                <a:latin typeface="Cambria" panose="02040503050406030204" pitchFamily="18" charset="0"/>
                <a:ea typeface="Cambria" panose="02040503050406030204" pitchFamily="18" charset="0"/>
              </a:rPr>
              <a:t>&lt;p&gt;</a:t>
            </a:r>
            <a:r>
              <a:rPr lang="en-IN" b="0" dirty="0">
                <a:solidFill>
                  <a:srgbClr val="0000FF"/>
                </a:solidFill>
                <a:effectLst/>
                <a:latin typeface="Cambria" panose="02040503050406030204" pitchFamily="18" charset="0"/>
                <a:ea typeface="Cambria" panose="02040503050406030204" pitchFamily="18" charset="0"/>
              </a:rPr>
              <a:t>{</a:t>
            </a:r>
            <a:r>
              <a:rPr lang="en-IN" b="0" dirty="0">
                <a:solidFill>
                  <a:srgbClr val="000000"/>
                </a:solidFill>
                <a:effectLst/>
                <a:latin typeface="Cambria" panose="02040503050406030204" pitchFamily="18" charset="0"/>
                <a:ea typeface="Cambria" panose="02040503050406030204" pitchFamily="18" charset="0"/>
              </a:rPr>
              <a:t>count</a:t>
            </a:r>
            <a:r>
              <a:rPr lang="en-IN" b="0" dirty="0">
                <a:solidFill>
                  <a:srgbClr val="0000FF"/>
                </a:solidFill>
                <a:effectLst/>
                <a:latin typeface="Cambria" panose="02040503050406030204" pitchFamily="18" charset="0"/>
                <a:ea typeface="Cambria" panose="02040503050406030204" pitchFamily="18" charset="0"/>
              </a:rPr>
              <a:t>}</a:t>
            </a:r>
            <a:r>
              <a:rPr lang="en-IN" b="0" dirty="0">
                <a:solidFill>
                  <a:srgbClr val="800000"/>
                </a:solidFill>
                <a:effectLst/>
                <a:latin typeface="Cambria" panose="02040503050406030204" pitchFamily="18" charset="0"/>
                <a:ea typeface="Cambria" panose="02040503050406030204" pitchFamily="18" charset="0"/>
              </a:rPr>
              <a:t>&lt;/p&gt;</a:t>
            </a:r>
            <a:endParaRPr lang="en-IN"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r>
              <a:rPr lang="en-IN" b="0" dirty="0">
                <a:solidFill>
                  <a:srgbClr val="800000"/>
                </a:solidFill>
                <a:effectLst/>
                <a:latin typeface="Cambria" panose="02040503050406030204" pitchFamily="18" charset="0"/>
                <a:ea typeface="Cambria" panose="02040503050406030204" pitchFamily="18" charset="0"/>
              </a:rPr>
              <a:t>&lt;/&gt;</a:t>
            </a:r>
            <a:endParaRPr lang="en-IN" b="0" dirty="0">
              <a:solidFill>
                <a:srgbClr val="000000"/>
              </a:solidFill>
              <a:effectLst/>
              <a:latin typeface="Cambria" panose="02040503050406030204" pitchFamily="18" charset="0"/>
              <a:ea typeface="Cambria" panose="02040503050406030204" pitchFamily="18" charset="0"/>
            </a:endParaRPr>
          </a:p>
          <a:p>
            <a:pPr>
              <a:buNone/>
            </a:pPr>
            <a:r>
              <a:rPr lang="en-IN" b="0" dirty="0">
                <a:solidFill>
                  <a:srgbClr val="000000"/>
                </a:solidFill>
                <a:effectLst/>
                <a:latin typeface="Cambria" panose="02040503050406030204" pitchFamily="18" charset="0"/>
                <a:ea typeface="Cambria" panose="02040503050406030204" pitchFamily="18" charset="0"/>
              </a:rPr>
              <a:t>  );};</a:t>
            </a:r>
          </a:p>
          <a:p>
            <a:pPr>
              <a:buNone/>
            </a:pPr>
            <a:endParaRPr lang="en-IN" b="0" dirty="0">
              <a:solidFill>
                <a:srgbClr val="000000"/>
              </a:solidFill>
              <a:effectLst/>
              <a:latin typeface="Cambria" panose="02040503050406030204" pitchFamily="18" charset="0"/>
              <a:ea typeface="Cambria" panose="02040503050406030204" pitchFamily="18" charset="0"/>
            </a:endParaRPr>
          </a:p>
        </p:txBody>
      </p:sp>
      <p:sp>
        <p:nvSpPr>
          <p:cNvPr id="7" name="Rectangle 6">
            <a:extLst>
              <a:ext uri="{FF2B5EF4-FFF2-40B4-BE49-F238E27FC236}">
                <a16:creationId xmlns:a16="http://schemas.microsoft.com/office/drawing/2014/main" id="{D912C268-1B97-B9E8-977D-0659956D90CE}"/>
              </a:ext>
            </a:extLst>
          </p:cNvPr>
          <p:cNvSpPr/>
          <p:nvPr/>
        </p:nvSpPr>
        <p:spPr>
          <a:xfrm rot="5400000" flipH="1" flipV="1">
            <a:off x="5556202" y="2967334"/>
            <a:ext cx="256224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Example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0A52DBB6-8FE3-D88B-391A-6FBF523FF1DC}"/>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8894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BC8EADA0-7A1D-4FDD-41AF-B9C5CAE20D8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661515-9F71-4F0D-CEA3-12EBCBBC8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81"/>
            <a:ext cx="12192000" cy="6804837"/>
          </a:xfrm>
          <a:prstGeom prst="rect">
            <a:avLst/>
          </a:prstGeom>
        </p:spPr>
      </p:pic>
    </p:spTree>
    <p:extLst>
      <p:ext uri="{BB962C8B-B14F-4D97-AF65-F5344CB8AC3E}">
        <p14:creationId xmlns:p14="http://schemas.microsoft.com/office/powerpoint/2010/main" val="423786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A7F8B630-88A2-1A6B-FBA4-B951A188DD5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D8B3E04-D7D7-E30C-3DF4-E5AEC62BB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C2790A54-8CCB-08C9-6258-411A2E3AD841}"/>
              </a:ext>
            </a:extLst>
          </p:cNvPr>
          <p:cNvSpPr/>
          <p:nvPr/>
        </p:nvSpPr>
        <p:spPr>
          <a:xfrm>
            <a:off x="3922135" y="656927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6992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AB10E819-E032-14A9-E8A4-9EEBCE0665E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7D165F0-A631-2AB0-489D-EC8517789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2809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35CC8702-D080-8BC2-3E28-CBD1816003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40D04F-5C13-F262-0695-A877E15EE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Rectangle 3">
            <a:extLst>
              <a:ext uri="{FF2B5EF4-FFF2-40B4-BE49-F238E27FC236}">
                <a16:creationId xmlns:a16="http://schemas.microsoft.com/office/drawing/2014/main" id="{3C765D3F-CDC5-CCB7-CAAE-869C44FA2488}"/>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96658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64C1DF2A-80A1-4CA8-677A-AAC0A9E6B50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2BE4EAD-4C19-7B8B-D6E9-CB080825B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66A030A9-4C41-562D-D5A7-63CA31BBB028}"/>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18415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E5738653-E482-935E-3FEB-9EE6242CC57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38A1F5E-347E-233E-8226-1F7040B0F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96285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9182A853-2DB6-B976-299D-2119BEAD057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309561-6DF9-6116-4E2A-F380962A4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8102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488DCD20-E6D0-3E17-AF6E-BAE8D872618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CEB8F8A-9E23-C366-AEC7-EBA6C3079CCA}"/>
              </a:ext>
            </a:extLst>
          </p:cNvPr>
          <p:cNvSpPr txBox="1"/>
          <p:nvPr/>
        </p:nvSpPr>
        <p:spPr>
          <a:xfrm>
            <a:off x="5468815" y="474345"/>
            <a:ext cx="6079676" cy="5909310"/>
          </a:xfrm>
          <a:prstGeom prst="rect">
            <a:avLst/>
          </a:prstGeom>
          <a:noFill/>
          <a:ln>
            <a:solidFill>
              <a:schemeClr val="accent1">
                <a:lumMod val="50000"/>
              </a:schemeClr>
            </a:solidFill>
          </a:ln>
        </p:spPr>
        <p:txBody>
          <a:bodyPr wrap="square">
            <a:spAutoFit/>
          </a:bodyPr>
          <a:lstStyle/>
          <a:p>
            <a:r>
              <a:rPr lang="en-IN" dirty="0">
                <a:solidFill>
                  <a:srgbClr val="00B050"/>
                </a:solidFill>
                <a:latin typeface="Cambria" panose="02040503050406030204" pitchFamily="18" charset="0"/>
                <a:ea typeface="Cambria" panose="02040503050406030204" pitchFamily="18" charset="0"/>
              </a:rPr>
              <a:t>import</a:t>
            </a:r>
            <a:r>
              <a:rPr lang="en-IN" dirty="0">
                <a:latin typeface="Cambria" panose="02040503050406030204" pitchFamily="18" charset="0"/>
                <a:ea typeface="Cambria" panose="02040503050406030204" pitchFamily="18" charset="0"/>
              </a:rPr>
              <a:t> React, { </a:t>
            </a:r>
            <a:r>
              <a:rPr lang="en-IN" dirty="0" err="1">
                <a:solidFill>
                  <a:schemeClr val="accent1"/>
                </a:solidFill>
                <a:latin typeface="Cambria" panose="02040503050406030204" pitchFamily="18" charset="0"/>
                <a:ea typeface="Cambria" panose="02040503050406030204" pitchFamily="18" charset="0"/>
              </a:rPr>
              <a:t>useCallback</a:t>
            </a:r>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useState</a:t>
            </a:r>
            <a:r>
              <a:rPr lang="en-IN" dirty="0">
                <a:latin typeface="Cambria" panose="02040503050406030204" pitchFamily="18" charset="0"/>
                <a:ea typeface="Cambria" panose="02040503050406030204" pitchFamily="18" charset="0"/>
              </a:rPr>
              <a:t> } from "react";</a:t>
            </a:r>
          </a:p>
          <a:p>
            <a:r>
              <a:rPr lang="en-IN" dirty="0">
                <a:solidFill>
                  <a:srgbClr val="00B050"/>
                </a:solidFill>
                <a:latin typeface="Cambria" panose="02040503050406030204" pitchFamily="18" charset="0"/>
                <a:ea typeface="Cambria" panose="02040503050406030204" pitchFamily="18" charset="0"/>
              </a:rPr>
              <a:t>import</a:t>
            </a:r>
            <a:r>
              <a:rPr lang="en-IN" dirty="0">
                <a:latin typeface="Cambria" panose="02040503050406030204" pitchFamily="18" charset="0"/>
                <a:ea typeface="Cambria" panose="02040503050406030204" pitchFamily="18" charset="0"/>
              </a:rPr>
              <a:t> Header from "./Header";</a:t>
            </a:r>
          </a:p>
          <a:p>
            <a:endParaRPr lang="en-IN" dirty="0">
              <a:latin typeface="Cambria" panose="02040503050406030204" pitchFamily="18" charset="0"/>
              <a:ea typeface="Cambria" panose="02040503050406030204" pitchFamily="18" charset="0"/>
            </a:endParaRPr>
          </a:p>
          <a:p>
            <a:r>
              <a:rPr lang="en-IN" dirty="0" err="1">
                <a:latin typeface="Cambria" panose="02040503050406030204" pitchFamily="18" charset="0"/>
                <a:ea typeface="Cambria" panose="02040503050406030204" pitchFamily="18" charset="0"/>
              </a:rPr>
              <a:t>const</a:t>
            </a:r>
            <a:r>
              <a:rPr lang="en-IN" dirty="0">
                <a:latin typeface="Cambria" panose="02040503050406030204" pitchFamily="18" charset="0"/>
                <a:ea typeface="Cambria" panose="02040503050406030204" pitchFamily="18" charset="0"/>
              </a:rPr>
              <a:t> </a:t>
            </a:r>
            <a:r>
              <a:rPr lang="en-IN" dirty="0" err="1">
                <a:solidFill>
                  <a:schemeClr val="accent1"/>
                </a:solidFill>
                <a:latin typeface="Cambria" panose="02040503050406030204" pitchFamily="18" charset="0"/>
                <a:ea typeface="Cambria" panose="02040503050406030204" pitchFamily="18" charset="0"/>
              </a:rPr>
              <a:t>UseCallback</a:t>
            </a:r>
            <a:r>
              <a:rPr lang="en-IN" dirty="0">
                <a:latin typeface="Cambria" panose="02040503050406030204" pitchFamily="18" charset="0"/>
                <a:ea typeface="Cambria" panose="02040503050406030204" pitchFamily="18" charset="0"/>
              </a:rPr>
              <a:t> = () =&gt; {</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const</a:t>
            </a:r>
            <a:r>
              <a:rPr lang="en-IN" dirty="0">
                <a:latin typeface="Cambria" panose="02040503050406030204" pitchFamily="18" charset="0"/>
                <a:ea typeface="Cambria" panose="02040503050406030204" pitchFamily="18" charset="0"/>
              </a:rPr>
              <a:t> [count, </a:t>
            </a:r>
            <a:r>
              <a:rPr lang="en-IN" dirty="0" err="1">
                <a:latin typeface="Cambria" panose="02040503050406030204" pitchFamily="18" charset="0"/>
                <a:ea typeface="Cambria" panose="02040503050406030204" pitchFamily="18" charset="0"/>
              </a:rPr>
              <a:t>setCount</a:t>
            </a:r>
            <a:r>
              <a:rPr lang="en-IN" dirty="0">
                <a:latin typeface="Cambria" panose="02040503050406030204" pitchFamily="18" charset="0"/>
                <a:ea typeface="Cambria" panose="02040503050406030204" pitchFamily="18" charset="0"/>
              </a:rPr>
              <a:t>] = </a:t>
            </a:r>
            <a:r>
              <a:rPr lang="en-IN" dirty="0" err="1">
                <a:latin typeface="Cambria" panose="02040503050406030204" pitchFamily="18" charset="0"/>
                <a:ea typeface="Cambria" panose="02040503050406030204" pitchFamily="18" charset="0"/>
              </a:rPr>
              <a:t>useState</a:t>
            </a:r>
            <a:r>
              <a:rPr lang="en-IN" dirty="0">
                <a:latin typeface="Cambria" panose="02040503050406030204" pitchFamily="18" charset="0"/>
                <a:ea typeface="Cambria" panose="02040503050406030204" pitchFamily="18" charset="0"/>
              </a:rPr>
              <a:t>(0);</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  // </a:t>
            </a:r>
            <a:r>
              <a:rPr lang="en-IN" dirty="0" err="1">
                <a:latin typeface="Cambria" panose="02040503050406030204" pitchFamily="18" charset="0"/>
                <a:ea typeface="Cambria" panose="02040503050406030204" pitchFamily="18" charset="0"/>
              </a:rPr>
              <a:t>const</a:t>
            </a:r>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newFn</a:t>
            </a:r>
            <a:r>
              <a:rPr lang="en-IN" dirty="0">
                <a:latin typeface="Cambria" panose="02040503050406030204" pitchFamily="18" charset="0"/>
                <a:ea typeface="Cambria" panose="02040503050406030204" pitchFamily="18" charset="0"/>
              </a:rPr>
              <a:t> = () =&gt; {};</a:t>
            </a:r>
          </a:p>
          <a:p>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const</a:t>
            </a:r>
            <a:r>
              <a:rPr lang="en-IN" dirty="0">
                <a:solidFill>
                  <a:srgbClr val="7030A0"/>
                </a:solidFill>
                <a:latin typeface="Cambria" panose="02040503050406030204" pitchFamily="18" charset="0"/>
                <a:ea typeface="Cambria" panose="02040503050406030204" pitchFamily="18" charset="0"/>
              </a:rPr>
              <a:t> </a:t>
            </a:r>
            <a:r>
              <a:rPr lang="en-IN" dirty="0" err="1">
                <a:solidFill>
                  <a:srgbClr val="7030A0"/>
                </a:solidFill>
                <a:latin typeface="Cambria" panose="02040503050406030204" pitchFamily="18" charset="0"/>
                <a:ea typeface="Cambria" panose="02040503050406030204" pitchFamily="18" charset="0"/>
              </a:rPr>
              <a:t>newFn</a:t>
            </a:r>
            <a:r>
              <a:rPr lang="en-IN" dirty="0">
                <a:solidFill>
                  <a:srgbClr val="7030A0"/>
                </a:solidFill>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 </a:t>
            </a:r>
            <a:r>
              <a:rPr lang="en-IN" dirty="0" err="1">
                <a:latin typeface="Cambria" panose="02040503050406030204" pitchFamily="18" charset="0"/>
                <a:ea typeface="Cambria" panose="02040503050406030204" pitchFamily="18" charset="0"/>
              </a:rPr>
              <a:t>useCallback</a:t>
            </a:r>
            <a:r>
              <a:rPr lang="en-IN" dirty="0">
                <a:latin typeface="Cambria" panose="02040503050406030204" pitchFamily="18" charset="0"/>
                <a:ea typeface="Cambria" panose="02040503050406030204" pitchFamily="18" charset="0"/>
              </a:rPr>
              <a:t>(() =&gt; {}, []);</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  return (</a:t>
            </a:r>
          </a:p>
          <a:p>
            <a:r>
              <a:rPr lang="en-IN" dirty="0">
                <a:latin typeface="Cambria" panose="02040503050406030204" pitchFamily="18" charset="0"/>
                <a:ea typeface="Cambria" panose="02040503050406030204" pitchFamily="18" charset="0"/>
              </a:rPr>
              <a:t>    &lt;div&gt;</a:t>
            </a:r>
          </a:p>
          <a:p>
            <a:r>
              <a:rPr lang="en-IN" dirty="0">
                <a:latin typeface="Cambria" panose="02040503050406030204" pitchFamily="18" charset="0"/>
                <a:ea typeface="Cambria" panose="02040503050406030204" pitchFamily="18" charset="0"/>
              </a:rPr>
              <a:t>      &lt;Header </a:t>
            </a:r>
            <a:r>
              <a:rPr lang="en-IN" dirty="0" err="1">
                <a:latin typeface="Cambria" panose="02040503050406030204" pitchFamily="18" charset="0"/>
                <a:ea typeface="Cambria" panose="02040503050406030204" pitchFamily="18" charset="0"/>
              </a:rPr>
              <a:t>newFn</a:t>
            </a:r>
            <a:r>
              <a:rPr lang="en-IN" dirty="0">
                <a:latin typeface="Cambria" panose="02040503050406030204" pitchFamily="18" charset="0"/>
                <a:ea typeface="Cambria" panose="02040503050406030204" pitchFamily="18" charset="0"/>
              </a:rPr>
              <a:t>={</a:t>
            </a:r>
            <a:r>
              <a:rPr lang="en-IN" dirty="0" err="1">
                <a:solidFill>
                  <a:srgbClr val="7030A0"/>
                </a:solidFill>
                <a:latin typeface="Cambria" panose="02040503050406030204" pitchFamily="18" charset="0"/>
                <a:ea typeface="Cambria" panose="02040503050406030204" pitchFamily="18" charset="0"/>
              </a:rPr>
              <a:t>newFn</a:t>
            </a:r>
            <a:r>
              <a:rPr lang="en-IN" dirty="0">
                <a:latin typeface="Cambria" panose="02040503050406030204" pitchFamily="18" charset="0"/>
                <a:ea typeface="Cambria" panose="02040503050406030204" pitchFamily="18" charset="0"/>
              </a:rPr>
              <a:t>} /&gt;</a:t>
            </a:r>
          </a:p>
          <a:p>
            <a:r>
              <a:rPr lang="en-IN" dirty="0">
                <a:latin typeface="Cambria" panose="02040503050406030204" pitchFamily="18" charset="0"/>
                <a:ea typeface="Cambria" panose="02040503050406030204" pitchFamily="18" charset="0"/>
              </a:rPr>
              <a:t>      &lt;p&gt;Count: {count}&lt;/p&gt;</a:t>
            </a:r>
          </a:p>
          <a:p>
            <a:r>
              <a:rPr lang="en-IN" dirty="0">
                <a:latin typeface="Cambria" panose="02040503050406030204" pitchFamily="18" charset="0"/>
                <a:ea typeface="Cambria" panose="02040503050406030204" pitchFamily="18" charset="0"/>
              </a:rPr>
              <a:t>      &lt;button </a:t>
            </a:r>
            <a:r>
              <a:rPr lang="en-IN" dirty="0" err="1">
                <a:latin typeface="Cambria" panose="02040503050406030204" pitchFamily="18" charset="0"/>
                <a:ea typeface="Cambria" panose="02040503050406030204" pitchFamily="18" charset="0"/>
              </a:rPr>
              <a:t>onClick</a:t>
            </a:r>
            <a:r>
              <a:rPr lang="en-IN" dirty="0">
                <a:latin typeface="Cambria" panose="02040503050406030204" pitchFamily="18" charset="0"/>
                <a:ea typeface="Cambria" panose="02040503050406030204" pitchFamily="18" charset="0"/>
              </a:rPr>
              <a:t>={() =&gt; </a:t>
            </a:r>
            <a:r>
              <a:rPr lang="en-IN" dirty="0" err="1">
                <a:latin typeface="Cambria" panose="02040503050406030204" pitchFamily="18" charset="0"/>
                <a:ea typeface="Cambria" panose="02040503050406030204" pitchFamily="18" charset="0"/>
              </a:rPr>
              <a:t>setCount</a:t>
            </a:r>
            <a:r>
              <a:rPr lang="en-IN" dirty="0">
                <a:latin typeface="Cambria" panose="02040503050406030204" pitchFamily="18" charset="0"/>
                <a:ea typeface="Cambria" panose="02040503050406030204" pitchFamily="18" charset="0"/>
              </a:rPr>
              <a:t>((</a:t>
            </a:r>
            <a:r>
              <a:rPr lang="en-IN" dirty="0" err="1">
                <a:latin typeface="Cambria" panose="02040503050406030204" pitchFamily="18" charset="0"/>
                <a:ea typeface="Cambria" panose="02040503050406030204" pitchFamily="18" charset="0"/>
              </a:rPr>
              <a:t>prev</a:t>
            </a:r>
            <a:r>
              <a:rPr lang="en-IN" dirty="0">
                <a:latin typeface="Cambria" panose="02040503050406030204" pitchFamily="18" charset="0"/>
                <a:ea typeface="Cambria" panose="02040503050406030204" pitchFamily="18" charset="0"/>
              </a:rPr>
              <a:t>) =&gt; </a:t>
            </a:r>
            <a:r>
              <a:rPr lang="en-IN" dirty="0" err="1">
                <a:latin typeface="Cambria" panose="02040503050406030204" pitchFamily="18" charset="0"/>
                <a:ea typeface="Cambria" panose="02040503050406030204" pitchFamily="18" charset="0"/>
              </a:rPr>
              <a:t>prev</a:t>
            </a:r>
            <a:r>
              <a:rPr lang="en-IN" dirty="0">
                <a:latin typeface="Cambria" panose="02040503050406030204" pitchFamily="18" charset="0"/>
                <a:ea typeface="Cambria" panose="02040503050406030204" pitchFamily="18" charset="0"/>
              </a:rPr>
              <a:t> + 1)}&gt;</a:t>
            </a:r>
          </a:p>
          <a:p>
            <a:r>
              <a:rPr lang="en-IN" dirty="0">
                <a:latin typeface="Cambria" panose="02040503050406030204" pitchFamily="18" charset="0"/>
                <a:ea typeface="Cambria" panose="02040503050406030204" pitchFamily="18" charset="0"/>
              </a:rPr>
              <a:t>        Increment Count</a:t>
            </a:r>
          </a:p>
          <a:p>
            <a:r>
              <a:rPr lang="en-IN" dirty="0">
                <a:latin typeface="Cambria" panose="02040503050406030204" pitchFamily="18" charset="0"/>
                <a:ea typeface="Cambria" panose="02040503050406030204" pitchFamily="18" charset="0"/>
              </a:rPr>
              <a:t>      &lt;/button&gt;</a:t>
            </a:r>
          </a:p>
          <a:p>
            <a:r>
              <a:rPr lang="en-IN" dirty="0">
                <a:latin typeface="Cambria" panose="02040503050406030204" pitchFamily="18" charset="0"/>
                <a:ea typeface="Cambria" panose="02040503050406030204" pitchFamily="18" charset="0"/>
              </a:rPr>
              <a:t>    &lt;/div&gt;</a:t>
            </a:r>
          </a:p>
          <a:p>
            <a:r>
              <a:rPr lang="en-IN" dirty="0">
                <a:latin typeface="Cambria" panose="02040503050406030204" pitchFamily="18" charset="0"/>
                <a:ea typeface="Cambria" panose="02040503050406030204" pitchFamily="18" charset="0"/>
              </a:rPr>
              <a:t>  );</a:t>
            </a:r>
          </a:p>
          <a:p>
            <a:r>
              <a:rPr lang="en-IN" dirty="0">
                <a:latin typeface="Cambria" panose="02040503050406030204" pitchFamily="18" charset="0"/>
                <a:ea typeface="Cambria" panose="02040503050406030204" pitchFamily="18" charset="0"/>
              </a:rPr>
              <a:t>};</a:t>
            </a:r>
          </a:p>
          <a:p>
            <a:endParaRPr lang="en-IN" dirty="0">
              <a:latin typeface="Cambria" panose="02040503050406030204" pitchFamily="18" charset="0"/>
              <a:ea typeface="Cambria" panose="02040503050406030204" pitchFamily="18" charset="0"/>
            </a:endParaRPr>
          </a:p>
          <a:p>
            <a:r>
              <a:rPr lang="en-IN" dirty="0">
                <a:solidFill>
                  <a:srgbClr val="00B050"/>
                </a:solidFill>
                <a:latin typeface="Cambria" panose="02040503050406030204" pitchFamily="18" charset="0"/>
                <a:ea typeface="Cambria" panose="02040503050406030204" pitchFamily="18" charset="0"/>
              </a:rPr>
              <a:t>export</a:t>
            </a:r>
            <a:r>
              <a:rPr lang="en-IN" dirty="0">
                <a:latin typeface="Cambria" panose="02040503050406030204" pitchFamily="18" charset="0"/>
                <a:ea typeface="Cambria" panose="02040503050406030204" pitchFamily="18" charset="0"/>
              </a:rPr>
              <a:t> default </a:t>
            </a:r>
            <a:r>
              <a:rPr lang="en-IN" dirty="0" err="1">
                <a:solidFill>
                  <a:schemeClr val="accent1"/>
                </a:solidFill>
                <a:latin typeface="Cambria" panose="02040503050406030204" pitchFamily="18" charset="0"/>
                <a:ea typeface="Cambria" panose="02040503050406030204" pitchFamily="18" charset="0"/>
              </a:rPr>
              <a:t>UseCallback</a:t>
            </a:r>
            <a:r>
              <a:rPr lang="en-IN" dirty="0">
                <a:latin typeface="Cambria" panose="02040503050406030204" pitchFamily="18" charset="0"/>
                <a:ea typeface="Cambria" panose="02040503050406030204" pitchFamily="18" charset="0"/>
              </a:rPr>
              <a:t>;</a:t>
            </a:r>
          </a:p>
        </p:txBody>
      </p:sp>
      <p:sp>
        <p:nvSpPr>
          <p:cNvPr id="7" name="Rectangle 6">
            <a:extLst>
              <a:ext uri="{FF2B5EF4-FFF2-40B4-BE49-F238E27FC236}">
                <a16:creationId xmlns:a16="http://schemas.microsoft.com/office/drawing/2014/main" id="{ACBE12EB-564E-57E6-250F-CA1AC4CD0B31}"/>
              </a:ext>
            </a:extLst>
          </p:cNvPr>
          <p:cNvSpPr/>
          <p:nvPr/>
        </p:nvSpPr>
        <p:spPr>
          <a:xfrm rot="5400000" flipH="1" flipV="1">
            <a:off x="1370631" y="-252777"/>
            <a:ext cx="1015663" cy="2469907"/>
          </a:xfrm>
          <a:prstGeom prst="rect">
            <a:avLst/>
          </a:prstGeom>
          <a:noFill/>
          <a:ln>
            <a:solidFill>
              <a:schemeClr val="accent1">
                <a:lumMod val="50000"/>
              </a:schemeClr>
            </a:solidFill>
          </a:ln>
        </p:spPr>
        <p:txBody>
          <a:bodyPr vert="vert"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Example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0BFF83D3-FA7F-4DF8-06AA-16300CE6FA1E}"/>
              </a:ext>
            </a:extLst>
          </p:cNvPr>
          <p:cNvSpPr txBox="1"/>
          <p:nvPr/>
        </p:nvSpPr>
        <p:spPr>
          <a:xfrm>
            <a:off x="643509" y="2136338"/>
            <a:ext cx="3673514" cy="4247317"/>
          </a:xfrm>
          <a:prstGeom prst="rect">
            <a:avLst/>
          </a:prstGeom>
          <a:noFill/>
          <a:ln>
            <a:solidFill>
              <a:schemeClr val="accent1">
                <a:lumMod val="75000"/>
              </a:schemeClr>
            </a:solidFill>
          </a:ln>
        </p:spPr>
        <p:txBody>
          <a:bodyPr wrap="square">
            <a:spAutoFit/>
          </a:bodyPr>
          <a:lstStyle/>
          <a:p>
            <a:pPr>
              <a:buNone/>
            </a:pPr>
            <a:r>
              <a:rPr lang="en-US" b="0" dirty="0" err="1">
                <a:solidFill>
                  <a:srgbClr val="00B050"/>
                </a:solidFill>
                <a:effectLst/>
                <a:latin typeface="Cambria" panose="02040503050406030204" pitchFamily="18" charset="0"/>
                <a:ea typeface="Cambria" panose="02040503050406030204" pitchFamily="18" charset="0"/>
              </a:rPr>
              <a:t>useCallback</a:t>
            </a:r>
            <a:r>
              <a:rPr lang="en-US" b="0" dirty="0">
                <a:effectLst/>
                <a:latin typeface="Cambria" panose="02040503050406030204" pitchFamily="18" charset="0"/>
                <a:ea typeface="Cambria" panose="02040503050406030204" pitchFamily="18" charset="0"/>
              </a:rPr>
              <a:t> is a React Hook that </a:t>
            </a:r>
            <a:r>
              <a:rPr lang="en-US" b="0" dirty="0" err="1">
                <a:solidFill>
                  <a:schemeClr val="accent1"/>
                </a:solidFill>
                <a:effectLst/>
                <a:latin typeface="Cambria" panose="02040503050406030204" pitchFamily="18" charset="0"/>
                <a:ea typeface="Cambria" panose="02040503050406030204" pitchFamily="18" charset="0"/>
              </a:rPr>
              <a:t>memoizes</a:t>
            </a:r>
            <a:r>
              <a:rPr lang="en-US" b="0" dirty="0">
                <a:solidFill>
                  <a:schemeClr val="accent1"/>
                </a:solidFill>
                <a:effectLst/>
                <a:latin typeface="Cambria" panose="02040503050406030204" pitchFamily="18" charset="0"/>
                <a:ea typeface="Cambria" panose="02040503050406030204" pitchFamily="18" charset="0"/>
              </a:rPr>
              <a:t> (caches) a function </a:t>
            </a:r>
            <a:r>
              <a:rPr lang="en-US" b="0" dirty="0">
                <a:effectLst/>
                <a:latin typeface="Cambria" panose="02040503050406030204" pitchFamily="18" charset="0"/>
                <a:ea typeface="Cambria" panose="02040503050406030204" pitchFamily="18" charset="0"/>
              </a:rPr>
              <a:t>so that it does not get recreated on every render — unless its dependencies change.</a:t>
            </a:r>
          </a:p>
          <a:p>
            <a:pPr>
              <a:buNone/>
            </a:pPr>
            <a:br>
              <a:rPr lang="en-US" b="0" dirty="0">
                <a:effectLst/>
                <a:latin typeface="Cambria" panose="02040503050406030204" pitchFamily="18" charset="0"/>
                <a:ea typeface="Cambria" panose="02040503050406030204" pitchFamily="18" charset="0"/>
              </a:rPr>
            </a:br>
            <a:endParaRPr lang="en-US" b="0" dirty="0">
              <a:effectLst/>
              <a:latin typeface="Cambria" panose="02040503050406030204" pitchFamily="18" charset="0"/>
              <a:ea typeface="Cambria" panose="02040503050406030204" pitchFamily="18" charset="0"/>
            </a:endParaRPr>
          </a:p>
          <a:p>
            <a:pPr>
              <a:buNone/>
            </a:pPr>
            <a:r>
              <a:rPr lang="en-US" b="0" dirty="0">
                <a:effectLst/>
                <a:latin typeface="Cambria" panose="02040503050406030204" pitchFamily="18" charset="0"/>
                <a:ea typeface="Cambria" panose="02040503050406030204" pitchFamily="18" charset="0"/>
              </a:rPr>
              <a:t>This is useful when you’re </a:t>
            </a:r>
            <a:r>
              <a:rPr lang="en-US" b="0" dirty="0">
                <a:solidFill>
                  <a:schemeClr val="accent1"/>
                </a:solidFill>
                <a:effectLst/>
                <a:latin typeface="Cambria" panose="02040503050406030204" pitchFamily="18" charset="0"/>
                <a:ea typeface="Cambria" panose="02040503050406030204" pitchFamily="18" charset="0"/>
              </a:rPr>
              <a:t>passing functions down to child components that rely on reference equality </a:t>
            </a:r>
            <a:r>
              <a:rPr lang="en-US" b="0" dirty="0">
                <a:effectLst/>
                <a:latin typeface="Cambria" panose="02040503050406030204" pitchFamily="18" charset="0"/>
                <a:ea typeface="Cambria" panose="02040503050406030204" pitchFamily="18" charset="0"/>
              </a:rPr>
              <a:t>(e.g., via </a:t>
            </a:r>
            <a:r>
              <a:rPr lang="en-US" b="0" dirty="0" err="1">
                <a:effectLst/>
                <a:latin typeface="Cambria" panose="02040503050406030204" pitchFamily="18" charset="0"/>
                <a:ea typeface="Cambria" panose="02040503050406030204" pitchFamily="18" charset="0"/>
              </a:rPr>
              <a:t>React.memo</a:t>
            </a:r>
            <a:r>
              <a:rPr lang="en-US" b="0" dirty="0">
                <a:effectLst/>
                <a:latin typeface="Cambria" panose="02040503050406030204" pitchFamily="18" charset="0"/>
                <a:ea typeface="Cambria" panose="02040503050406030204" pitchFamily="18" charset="0"/>
              </a:rPr>
              <a:t>), because in React, functions are objects, and a </a:t>
            </a:r>
            <a:r>
              <a:rPr lang="en-US" b="0" dirty="0">
                <a:solidFill>
                  <a:srgbClr val="7030A0"/>
                </a:solidFill>
                <a:effectLst/>
                <a:latin typeface="Cambria" panose="02040503050406030204" pitchFamily="18" charset="0"/>
                <a:ea typeface="Cambria" panose="02040503050406030204" pitchFamily="18" charset="0"/>
              </a:rPr>
              <a:t>new function reference gets created </a:t>
            </a:r>
            <a:r>
              <a:rPr lang="en-US" b="0" dirty="0">
                <a:effectLst/>
                <a:latin typeface="Cambria" panose="02040503050406030204" pitchFamily="18" charset="0"/>
                <a:ea typeface="Cambria" panose="02040503050406030204" pitchFamily="18" charset="0"/>
              </a:rPr>
              <a:t>on every render unless it’s </a:t>
            </a:r>
            <a:r>
              <a:rPr lang="en-US" b="0" dirty="0" err="1">
                <a:solidFill>
                  <a:schemeClr val="accent1"/>
                </a:solidFill>
                <a:effectLst/>
                <a:latin typeface="Cambria" panose="02040503050406030204" pitchFamily="18" charset="0"/>
                <a:ea typeface="Cambria" panose="02040503050406030204" pitchFamily="18" charset="0"/>
              </a:rPr>
              <a:t>memoized</a:t>
            </a:r>
            <a:r>
              <a:rPr lang="en-US" b="0" dirty="0">
                <a:effectLst/>
                <a:latin typeface="Cambria" panose="02040503050406030204" pitchFamily="18" charset="0"/>
                <a:ea typeface="Cambria" panose="02040503050406030204" pitchFamily="18" charset="0"/>
              </a:rPr>
              <a:t>.</a:t>
            </a:r>
          </a:p>
        </p:txBody>
      </p:sp>
      <p:sp>
        <p:nvSpPr>
          <p:cNvPr id="5" name="Rectangle 4">
            <a:extLst>
              <a:ext uri="{FF2B5EF4-FFF2-40B4-BE49-F238E27FC236}">
                <a16:creationId xmlns:a16="http://schemas.microsoft.com/office/drawing/2014/main" id="{8EE4CAD6-0FCD-1881-9048-AEC4B4898C0B}"/>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178901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7D253D7B-A516-6A11-55AC-2D312AD48ED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E6F292B-6C2F-BF8B-4325-250BF342B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8" name="Rectangle 7">
            <a:extLst>
              <a:ext uri="{FF2B5EF4-FFF2-40B4-BE49-F238E27FC236}">
                <a16:creationId xmlns:a16="http://schemas.microsoft.com/office/drawing/2014/main" id="{3A0B960F-B9C2-59FA-1C2F-45AD9C2C930E}"/>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978390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22FEC2E6-E83F-85F6-5E93-790AD22A7C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940B73A-A844-4925-42DA-835918D1E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090007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6B9CDF2B-3634-EB1C-6924-7158A80E495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7866CD7-E7EA-223B-C876-F781AB741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649"/>
            <a:ext cx="12192000" cy="5381625"/>
          </a:xfrm>
          <a:prstGeom prst="rect">
            <a:avLst/>
          </a:prstGeom>
        </p:spPr>
      </p:pic>
      <p:pic>
        <p:nvPicPr>
          <p:cNvPr id="7" name="Picture 6">
            <a:extLst>
              <a:ext uri="{FF2B5EF4-FFF2-40B4-BE49-F238E27FC236}">
                <a16:creationId xmlns:a16="http://schemas.microsoft.com/office/drawing/2014/main" id="{9B03FFF0-67F8-68FB-8467-86BB7EAD8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50" y="4719801"/>
            <a:ext cx="2000250" cy="2138199"/>
          </a:xfrm>
          <a:prstGeom prst="rect">
            <a:avLst/>
          </a:prstGeom>
        </p:spPr>
      </p:pic>
      <p:sp>
        <p:nvSpPr>
          <p:cNvPr id="8" name="Rectangle 7">
            <a:extLst>
              <a:ext uri="{FF2B5EF4-FFF2-40B4-BE49-F238E27FC236}">
                <a16:creationId xmlns:a16="http://schemas.microsoft.com/office/drawing/2014/main" id="{12592DE5-414A-A41D-0243-BF72C807CE11}"/>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56771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7710E0A1-9B81-E30D-1484-9DAFAC69DCA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216423-2630-B4F2-5777-FAEB1EA70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51659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92B3AA5B-2531-3074-614D-3BEAAC181FF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86D84F6-AEBD-A9EF-6951-7FC213E1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6581CA66-9A95-F124-7BF4-71C7460F9181}"/>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626963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3508F2F3-0DC2-A2A1-DAF3-F90CC07D08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21A898-97A9-9961-DA63-0696B0F51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F5E5EF1-02F2-BD1E-A19C-CBE057F357E7}"/>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581014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58B07749-29D3-3E8B-E5FB-600EDAABDA5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65938DA-B592-03E5-7C75-8D31A8EA9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2563843-A76D-432D-355C-B7622E1AAE1B}"/>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409555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1CEA3295-7281-C3C1-64ED-DBC8A9FAE0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172014C-1655-7FDB-7C47-C300168DC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8E7D572-B2F8-68B0-AA71-A381600CCEAC}"/>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428278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0273A349-A1BA-AE07-D2CA-B0D5E9BF4A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C26631-24CF-7A7D-793B-E5649D7CAD25}"/>
              </a:ext>
            </a:extLst>
          </p:cNvPr>
          <p:cNvPicPr>
            <a:picLocks noChangeAspect="1"/>
          </p:cNvPicPr>
          <p:nvPr/>
        </p:nvPicPr>
        <p:blipFill>
          <a:blip r:embed="rId2">
            <a:extLst>
              <a:ext uri="{28A0092B-C50C-407E-A947-70E740481C1C}">
                <a14:useLocalDpi xmlns:a14="http://schemas.microsoft.com/office/drawing/2010/main" val="0"/>
              </a:ext>
            </a:extLst>
          </a:blip>
          <a:srcRect t="813"/>
          <a:stretch>
            <a:fillRect/>
          </a:stretch>
        </p:blipFill>
        <p:spPr>
          <a:xfrm>
            <a:off x="0" y="0"/>
            <a:ext cx="12192000" cy="6846879"/>
          </a:xfrm>
          <a:prstGeom prst="rect">
            <a:avLst/>
          </a:prstGeom>
        </p:spPr>
      </p:pic>
      <p:sp>
        <p:nvSpPr>
          <p:cNvPr id="4" name="Rectangle 3">
            <a:extLst>
              <a:ext uri="{FF2B5EF4-FFF2-40B4-BE49-F238E27FC236}">
                <a16:creationId xmlns:a16="http://schemas.microsoft.com/office/drawing/2014/main" id="{112E7CBB-2645-8FDC-170C-7F04D5D489DF}"/>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760692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C43C1EDD-C49B-CEA7-FA61-F9BB34A66CD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D9E7F5-C3BC-FAA0-EB49-FCBA36A09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0CF722B-1D75-A6D2-B2B1-30A444588D84}"/>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801065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EDB568F3-5128-C36C-E6F5-EC705B76AE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58EE48C-FAFE-9D0D-4CBC-0505C412E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5E6855D-1B54-48B4-15C4-88495FBAFEC7}"/>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895533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1A37C22E-51BA-2F6D-5925-A929D7AE2B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F43E08F-8177-78F4-FC7B-9C57B43EDFAC}"/>
              </a:ext>
            </a:extLst>
          </p:cNvPr>
          <p:cNvPicPr>
            <a:picLocks noChangeAspect="1"/>
          </p:cNvPicPr>
          <p:nvPr/>
        </p:nvPicPr>
        <p:blipFill>
          <a:blip r:embed="rId2">
            <a:extLst>
              <a:ext uri="{28A0092B-C50C-407E-A947-70E740481C1C}">
                <a14:useLocalDpi xmlns:a14="http://schemas.microsoft.com/office/drawing/2010/main" val="0"/>
              </a:ext>
            </a:extLst>
          </a:blip>
          <a:srcRect l="547"/>
          <a:stretch>
            <a:fillRect/>
          </a:stretch>
        </p:blipFill>
        <p:spPr>
          <a:xfrm>
            <a:off x="0" y="0"/>
            <a:ext cx="12191999" cy="6857999"/>
          </a:xfrm>
          <a:prstGeom prst="rect">
            <a:avLst/>
          </a:prstGeom>
        </p:spPr>
      </p:pic>
      <p:sp>
        <p:nvSpPr>
          <p:cNvPr id="4" name="Rectangle 3">
            <a:extLst>
              <a:ext uri="{FF2B5EF4-FFF2-40B4-BE49-F238E27FC236}">
                <a16:creationId xmlns:a16="http://schemas.microsoft.com/office/drawing/2014/main" id="{9E01D3C3-0DEA-6C80-0647-19AAA8DBE25E}"/>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434176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2D08466C-D71E-CEB0-6BAE-46AFFFF8AC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662E7DA-3D5D-280A-7573-EA900A446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EF79C6C-2E91-86F4-39E5-AB56151D92F2}"/>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024303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C8C6512A-F0BD-0F3B-D0C2-3A598CF165D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00BECEF-6D8C-005D-2040-AEDB70CDA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14905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5B8986D1-2E72-4E44-20B4-1A7C96A73FF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5AB167-383B-35C0-B073-19D7D19A2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81"/>
            <a:ext cx="12192000" cy="6804837"/>
          </a:xfrm>
          <a:prstGeom prst="rect">
            <a:avLst/>
          </a:prstGeom>
        </p:spPr>
      </p:pic>
      <p:sp>
        <p:nvSpPr>
          <p:cNvPr id="4" name="Rectangle 3">
            <a:extLst>
              <a:ext uri="{FF2B5EF4-FFF2-40B4-BE49-F238E27FC236}">
                <a16:creationId xmlns:a16="http://schemas.microsoft.com/office/drawing/2014/main" id="{136C4087-9804-ECBB-4F97-6F55A36B6ABA}"/>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175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0BBEC227-6FA0-9E31-119A-464D611359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310CA1-9F45-D9FD-B1AF-0C555B847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4" y="0"/>
            <a:ext cx="12338088" cy="6858000"/>
          </a:xfrm>
          <a:prstGeom prst="rect">
            <a:avLst/>
          </a:prstGeom>
        </p:spPr>
      </p:pic>
      <p:sp>
        <p:nvSpPr>
          <p:cNvPr id="2" name="Rectangle 1">
            <a:extLst>
              <a:ext uri="{FF2B5EF4-FFF2-40B4-BE49-F238E27FC236}">
                <a16:creationId xmlns:a16="http://schemas.microsoft.com/office/drawing/2014/main" id="{90DCE315-55AB-C218-87CF-BE180A708030}"/>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789279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87A05DBB-A6E4-9BD5-0BBE-1A65499586C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6F22B8F-108C-A9BB-EFD0-D04851409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 name="Rectangle 4">
            <a:extLst>
              <a:ext uri="{FF2B5EF4-FFF2-40B4-BE49-F238E27FC236}">
                <a16:creationId xmlns:a16="http://schemas.microsoft.com/office/drawing/2014/main" id="{3AA45027-90B6-1E77-8040-F589004A7FBE}"/>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331282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565CFB4F-3595-9473-DCD4-D31647E361D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08D00F1-8CA9-C380-52A7-31F74555CADA}"/>
              </a:ext>
            </a:extLst>
          </p:cNvPr>
          <p:cNvSpPr txBox="1"/>
          <p:nvPr/>
        </p:nvSpPr>
        <p:spPr>
          <a:xfrm>
            <a:off x="1938335" y="3155010"/>
            <a:ext cx="8315325" cy="455894"/>
          </a:xfrm>
          <a:prstGeom prst="rect">
            <a:avLst/>
          </a:prstGeom>
          <a:noFill/>
        </p:spPr>
        <p:txBody>
          <a:bodyPr wrap="square">
            <a:spAutoFit/>
          </a:bodyPr>
          <a:lstStyle/>
          <a:p>
            <a:pPr algn="ctr">
              <a:lnSpc>
                <a:spcPct val="150000"/>
              </a:lnSpc>
            </a:pPr>
            <a:r>
              <a:rPr lang="en-IN" dirty="0">
                <a:solidFill>
                  <a:srgbClr val="002060"/>
                </a:solidFill>
                <a:latin typeface="Arial Rounded MT Bold" panose="020F0704030504030204" pitchFamily="34" charset="0"/>
                <a:hlinkClick r:id="rId2">
                  <a:extLst>
                    <a:ext uri="{A12FA001-AC4F-418D-AE19-62706E023703}">
                      <ahyp:hlinkClr xmlns:ahyp="http://schemas.microsoft.com/office/drawing/2018/hyperlinkcolor" val="tx"/>
                    </a:ext>
                  </a:extLst>
                </a:hlinkClick>
              </a:rPr>
              <a:t>🌐 </a:t>
            </a:r>
            <a:r>
              <a:rPr lang="en-IN" b="1" dirty="0">
                <a:solidFill>
                  <a:srgbClr val="002060"/>
                </a:solidFill>
                <a:latin typeface="Arial Rounded MT Bold" panose="020F0704030504030204" pitchFamily="34" charset="0"/>
                <a:hlinkClick r:id="rId2">
                  <a:extLst>
                    <a:ext uri="{A12FA001-AC4F-418D-AE19-62706E023703}">
                      <ahyp:hlinkClr xmlns:ahyp="http://schemas.microsoft.com/office/drawing/2018/hyperlinkcolor" val="tx"/>
                    </a:ext>
                  </a:extLst>
                </a:hlinkClick>
              </a:rPr>
              <a:t>Portfolio</a:t>
            </a:r>
            <a:r>
              <a:rPr lang="en-IN" b="1" dirty="0">
                <a:solidFill>
                  <a:srgbClr val="002060"/>
                </a:solidFill>
                <a:latin typeface="Arial Rounded MT Bold" panose="020F0704030504030204" pitchFamily="34" charset="0"/>
              </a:rPr>
              <a:t>	</a:t>
            </a:r>
            <a:r>
              <a:rPr lang="en-IN" dirty="0">
                <a:solidFill>
                  <a:srgbClr val="002060"/>
                </a:solidFill>
                <a:latin typeface="Arial Rounded MT Bold" panose="020F0704030504030204" pitchFamily="34" charset="0"/>
              </a:rPr>
              <a:t> </a:t>
            </a:r>
            <a:r>
              <a:rPr lang="en-IN" dirty="0">
                <a:solidFill>
                  <a:srgbClr val="002060"/>
                </a:solidFill>
                <a:latin typeface="Arial Rounded MT Bold" panose="020F0704030504030204" pitchFamily="34" charset="0"/>
                <a:hlinkClick r:id="rId3">
                  <a:extLst>
                    <a:ext uri="{A12FA001-AC4F-418D-AE19-62706E023703}">
                      <ahyp:hlinkClr xmlns:ahyp="http://schemas.microsoft.com/office/drawing/2018/hyperlinkcolor" val="tx"/>
                    </a:ext>
                  </a:extLst>
                </a:hlinkClick>
              </a:rPr>
              <a:t>💼 </a:t>
            </a:r>
            <a:r>
              <a:rPr lang="en-IN" b="1" dirty="0">
                <a:solidFill>
                  <a:srgbClr val="002060"/>
                </a:solidFill>
                <a:latin typeface="Arial Rounded MT Bold" panose="020F0704030504030204" pitchFamily="34" charset="0"/>
                <a:hlinkClick r:id="rId3">
                  <a:extLst>
                    <a:ext uri="{A12FA001-AC4F-418D-AE19-62706E023703}">
                      <ahyp:hlinkClr xmlns:ahyp="http://schemas.microsoft.com/office/drawing/2018/hyperlinkcolor" val="tx"/>
                    </a:ext>
                  </a:extLst>
                </a:hlinkClick>
              </a:rPr>
              <a:t>LinkedIn</a:t>
            </a:r>
            <a:r>
              <a:rPr lang="en-IN" b="1" dirty="0">
                <a:solidFill>
                  <a:srgbClr val="002060"/>
                </a:solidFill>
                <a:latin typeface="Arial Rounded MT Bold" panose="020F0704030504030204" pitchFamily="34" charset="0"/>
              </a:rPr>
              <a:t>	</a:t>
            </a:r>
            <a:r>
              <a:rPr lang="en-IN" dirty="0">
                <a:solidFill>
                  <a:srgbClr val="002060"/>
                </a:solidFill>
                <a:latin typeface="Arial Rounded MT Bold" panose="020F0704030504030204" pitchFamily="34" charset="0"/>
              </a:rPr>
              <a:t>  </a:t>
            </a:r>
            <a:r>
              <a:rPr lang="en-IN" dirty="0">
                <a:solidFill>
                  <a:srgbClr val="002060"/>
                </a:solidFill>
                <a:latin typeface="Arial Rounded MT Bold" panose="020F0704030504030204" pitchFamily="34" charset="0"/>
                <a:hlinkClick r:id="rId4">
                  <a:extLst>
                    <a:ext uri="{A12FA001-AC4F-418D-AE19-62706E023703}">
                      <ahyp:hlinkClr xmlns:ahyp="http://schemas.microsoft.com/office/drawing/2018/hyperlinkcolor" val="tx"/>
                    </a:ext>
                  </a:extLst>
                </a:hlinkClick>
              </a:rPr>
              <a:t>🐦 </a:t>
            </a:r>
            <a:r>
              <a:rPr lang="en-IN" b="1" dirty="0">
                <a:solidFill>
                  <a:srgbClr val="002060"/>
                </a:solidFill>
                <a:latin typeface="Arial Rounded MT Bold" panose="020F0704030504030204" pitchFamily="34" charset="0"/>
                <a:hlinkClick r:id="rId4">
                  <a:extLst>
                    <a:ext uri="{A12FA001-AC4F-418D-AE19-62706E023703}">
                      <ahyp:hlinkClr xmlns:ahyp="http://schemas.microsoft.com/office/drawing/2018/hyperlinkcolor" val="tx"/>
                    </a:ext>
                  </a:extLst>
                </a:hlinkClick>
              </a:rPr>
              <a:t>Twitter (X)</a:t>
            </a:r>
            <a:r>
              <a:rPr lang="en-IN" b="1" dirty="0">
                <a:solidFill>
                  <a:srgbClr val="002060"/>
                </a:solidFill>
                <a:latin typeface="Arial Rounded MT Bold" panose="020F0704030504030204" pitchFamily="34" charset="0"/>
              </a:rPr>
              <a:t>	 </a:t>
            </a:r>
            <a:r>
              <a:rPr lang="en-IN" u="sng" dirty="0">
                <a:solidFill>
                  <a:srgbClr val="002060"/>
                </a:solidFill>
                <a:latin typeface="Arial Rounded MT Bold" panose="020F0704030504030204" pitchFamily="34" charset="0"/>
                <a:hlinkClick r:id="rId5">
                  <a:extLst>
                    <a:ext uri="{A12FA001-AC4F-418D-AE19-62706E023703}">
                      <ahyp:hlinkClr xmlns:ahyp="http://schemas.microsoft.com/office/drawing/2018/hyperlinkcolor" val="tx"/>
                    </a:ext>
                  </a:extLst>
                </a:hlinkClick>
              </a:rPr>
              <a:t>💻 </a:t>
            </a:r>
            <a:r>
              <a:rPr lang="en-IN" b="1" u="sng" dirty="0">
                <a:solidFill>
                  <a:srgbClr val="002060"/>
                </a:solidFill>
                <a:latin typeface="Arial Rounded MT Bold" panose="020F0704030504030204" pitchFamily="34" charset="0"/>
                <a:hlinkClick r:id="rId5">
                  <a:extLst>
                    <a:ext uri="{A12FA001-AC4F-418D-AE19-62706E023703}">
                      <ahyp:hlinkClr xmlns:ahyp="http://schemas.microsoft.com/office/drawing/2018/hyperlinkcolor" val="tx"/>
                    </a:ext>
                  </a:extLst>
                </a:hlinkClick>
              </a:rPr>
              <a:t>GitHub</a:t>
            </a:r>
            <a:r>
              <a:rPr lang="en-IN" u="sng" dirty="0">
                <a:solidFill>
                  <a:srgbClr val="002060"/>
                </a:solidFill>
                <a:latin typeface="Arial Rounded MT Bold" panose="020F0704030504030204" pitchFamily="34" charset="0"/>
              </a:rPr>
              <a:t> </a:t>
            </a:r>
          </a:p>
        </p:txBody>
      </p:sp>
      <p:sp>
        <p:nvSpPr>
          <p:cNvPr id="8" name="TextBox 7">
            <a:extLst>
              <a:ext uri="{FF2B5EF4-FFF2-40B4-BE49-F238E27FC236}">
                <a16:creationId xmlns:a16="http://schemas.microsoft.com/office/drawing/2014/main" id="{9FE5A907-08A4-41A2-14CB-FAAE331DE33D}"/>
              </a:ext>
            </a:extLst>
          </p:cNvPr>
          <p:cNvSpPr txBox="1"/>
          <p:nvPr/>
        </p:nvSpPr>
        <p:spPr>
          <a:xfrm>
            <a:off x="1014412" y="4514171"/>
            <a:ext cx="10229850" cy="463012"/>
          </a:xfrm>
          <a:prstGeom prst="rect">
            <a:avLst/>
          </a:prstGeom>
          <a:noFill/>
        </p:spPr>
        <p:txBody>
          <a:bodyPr wrap="square">
            <a:spAutoFit/>
          </a:bodyPr>
          <a:lstStyle/>
          <a:p>
            <a:pPr algn="ctr">
              <a:lnSpc>
                <a:spcPct val="150000"/>
              </a:lnSpc>
              <a:buNone/>
            </a:pPr>
            <a:r>
              <a:rPr lang="en-US" dirty="0">
                <a:solidFill>
                  <a:schemeClr val="accent6">
                    <a:lumMod val="75000"/>
                  </a:schemeClr>
                </a:solidFill>
              </a:rPr>
              <a:t>👉 </a:t>
            </a:r>
            <a:r>
              <a:rPr lang="en-US" b="1" dirty="0">
                <a:solidFill>
                  <a:schemeClr val="accent6">
                    <a:lumMod val="75000"/>
                  </a:schemeClr>
                </a:solidFill>
              </a:rPr>
              <a:t>GitHub Repo: </a:t>
            </a:r>
            <a:r>
              <a:rPr lang="en-US" b="1" dirty="0">
                <a:hlinkClick r:id="rId6"/>
              </a:rPr>
              <a:t>https://github.com/itsindrajput/ReactProjects/tree/main/Hooks</a:t>
            </a:r>
            <a:endParaRPr lang="en-US" dirty="0"/>
          </a:p>
        </p:txBody>
      </p:sp>
      <p:sp>
        <p:nvSpPr>
          <p:cNvPr id="10" name="TextBox 9">
            <a:extLst>
              <a:ext uri="{FF2B5EF4-FFF2-40B4-BE49-F238E27FC236}">
                <a16:creationId xmlns:a16="http://schemas.microsoft.com/office/drawing/2014/main" id="{1BDF3F84-FD93-7F72-60AE-A0CCB20342E1}"/>
              </a:ext>
            </a:extLst>
          </p:cNvPr>
          <p:cNvSpPr txBox="1"/>
          <p:nvPr/>
        </p:nvSpPr>
        <p:spPr>
          <a:xfrm>
            <a:off x="1563285" y="5504176"/>
            <a:ext cx="9065421" cy="918072"/>
          </a:xfrm>
          <a:prstGeom prst="rect">
            <a:avLst/>
          </a:prstGeom>
          <a:noFill/>
        </p:spPr>
        <p:txBody>
          <a:bodyPr wrap="square">
            <a:spAutoFit/>
          </a:bodyPr>
          <a:lstStyle/>
          <a:p>
            <a:pPr algn="ctr">
              <a:lnSpc>
                <a:spcPct val="150000"/>
              </a:lnSpc>
              <a:buNone/>
            </a:pPr>
            <a:r>
              <a:rPr lang="en-US" sz="2000" b="1" dirty="0">
                <a:latin typeface="Cambria Math" panose="02040503050406030204" pitchFamily="18" charset="0"/>
                <a:ea typeface="Cambria Math" panose="02040503050406030204" pitchFamily="18" charset="0"/>
              </a:rPr>
              <a:t>Your time and attention mean a lot.</a:t>
            </a:r>
            <a:br>
              <a:rPr lang="en-US" dirty="0">
                <a:latin typeface="Cambria Math" panose="02040503050406030204" pitchFamily="18" charset="0"/>
                <a:ea typeface="Cambria Math" panose="02040503050406030204" pitchFamily="18" charset="0"/>
              </a:rPr>
            </a:br>
            <a:r>
              <a:rPr lang="en-US" dirty="0">
                <a:latin typeface="Cambria Math" panose="02040503050406030204" pitchFamily="18" charset="0"/>
                <a:ea typeface="Cambria Math" panose="02040503050406030204" pitchFamily="18" charset="0"/>
              </a:rPr>
              <a:t>If you found this helpful, feel free to share or reach out —</a:t>
            </a:r>
            <a:r>
              <a:rPr lang="en-US" b="1" dirty="0">
                <a:latin typeface="Cambria Math" panose="02040503050406030204" pitchFamily="18" charset="0"/>
                <a:ea typeface="Cambria Math" panose="02040503050406030204" pitchFamily="18" charset="0"/>
              </a:rPr>
              <a:t>Let’s build and learn together! 🚀</a:t>
            </a:r>
            <a:endParaRPr lang="en-US" dirty="0">
              <a:latin typeface="Cambria Math" panose="02040503050406030204" pitchFamily="18" charset="0"/>
              <a:ea typeface="Cambria Math" panose="02040503050406030204" pitchFamily="18" charset="0"/>
            </a:endParaRPr>
          </a:p>
        </p:txBody>
      </p:sp>
      <p:sp>
        <p:nvSpPr>
          <p:cNvPr id="12" name="TextBox 11">
            <a:extLst>
              <a:ext uri="{FF2B5EF4-FFF2-40B4-BE49-F238E27FC236}">
                <a16:creationId xmlns:a16="http://schemas.microsoft.com/office/drawing/2014/main" id="{031DD1BA-9010-3249-C5C3-B56EFE4F3B0F}"/>
              </a:ext>
            </a:extLst>
          </p:cNvPr>
          <p:cNvSpPr txBox="1"/>
          <p:nvPr/>
        </p:nvSpPr>
        <p:spPr>
          <a:xfrm>
            <a:off x="1385887" y="1522423"/>
            <a:ext cx="9858375" cy="400110"/>
          </a:xfrm>
          <a:prstGeom prst="rect">
            <a:avLst/>
          </a:prstGeom>
          <a:noFill/>
        </p:spPr>
        <p:txBody>
          <a:bodyPr wrap="square">
            <a:spAutoFit/>
          </a:bodyPr>
          <a:lstStyle/>
          <a:p>
            <a:pPr>
              <a:buNone/>
            </a:pPr>
            <a:r>
              <a:rPr lang="en-US" sz="2000" b="1" dirty="0">
                <a:latin typeface="Cambria" panose="02040503050406030204" pitchFamily="18" charset="0"/>
                <a:ea typeface="Cambria" panose="02040503050406030204" pitchFamily="18" charset="0"/>
              </a:rPr>
              <a:t>Your </a:t>
            </a:r>
            <a:r>
              <a:rPr lang="en-US" sz="2000" b="1" dirty="0">
                <a:solidFill>
                  <a:srgbClr val="00B050"/>
                </a:solidFill>
                <a:latin typeface="Cambria" panose="02040503050406030204" pitchFamily="18" charset="0"/>
                <a:ea typeface="Cambria" panose="02040503050406030204" pitchFamily="18" charset="0"/>
              </a:rPr>
              <a:t>journey</a:t>
            </a:r>
            <a:r>
              <a:rPr lang="en-US" sz="2000" b="1" dirty="0">
                <a:latin typeface="Cambria" panose="02040503050406030204" pitchFamily="18" charset="0"/>
                <a:ea typeface="Cambria" panose="02040503050406030204" pitchFamily="18" charset="0"/>
              </a:rPr>
              <a:t> into React </a:t>
            </a:r>
            <a:r>
              <a:rPr lang="en-US" sz="2000" b="1" dirty="0">
                <a:solidFill>
                  <a:srgbClr val="FF0000"/>
                </a:solidFill>
                <a:latin typeface="Cambria" panose="02040503050406030204" pitchFamily="18" charset="0"/>
                <a:ea typeface="Cambria" panose="02040503050406030204" pitchFamily="18" charset="0"/>
              </a:rPr>
              <a:t>Hooks</a:t>
            </a:r>
            <a:r>
              <a:rPr lang="en-US" sz="2000" b="1" dirty="0">
                <a:latin typeface="Cambria" panose="02040503050406030204" pitchFamily="18" charset="0"/>
                <a:ea typeface="Cambria" panose="02040503050406030204" pitchFamily="18" charset="0"/>
              </a:rPr>
              <a:t> doesn't stop here. Keep </a:t>
            </a:r>
            <a:r>
              <a:rPr lang="en-US" sz="2000" b="1" dirty="0">
                <a:solidFill>
                  <a:srgbClr val="00B050"/>
                </a:solidFill>
                <a:latin typeface="Cambria" panose="02040503050406030204" pitchFamily="18" charset="0"/>
                <a:ea typeface="Cambria" panose="02040503050406030204" pitchFamily="18" charset="0"/>
              </a:rPr>
              <a:t>learning</a:t>
            </a:r>
            <a:r>
              <a:rPr lang="en-US" sz="2000" b="1" dirty="0">
                <a:latin typeface="Cambria" panose="02040503050406030204" pitchFamily="18" charset="0"/>
                <a:ea typeface="Cambria" panose="02040503050406030204" pitchFamily="18" charset="0"/>
              </a:rPr>
              <a:t>, keep </a:t>
            </a:r>
            <a:r>
              <a:rPr lang="en-US" sz="2000" b="1" dirty="0">
                <a:solidFill>
                  <a:srgbClr val="FF0000"/>
                </a:solidFill>
                <a:latin typeface="Cambria" panose="02040503050406030204" pitchFamily="18" charset="0"/>
                <a:ea typeface="Cambria" panose="02040503050406030204" pitchFamily="18" charset="0"/>
              </a:rPr>
              <a:t>building</a:t>
            </a:r>
            <a:r>
              <a:rPr lang="en-US" sz="2000" b="1" dirty="0">
                <a:latin typeface="Cambria" panose="02040503050406030204" pitchFamily="18" charset="0"/>
                <a:ea typeface="Cambria" panose="02040503050406030204" pitchFamily="18" charset="0"/>
              </a:rPr>
              <a:t>!</a:t>
            </a:r>
          </a:p>
        </p:txBody>
      </p:sp>
      <p:sp>
        <p:nvSpPr>
          <p:cNvPr id="13" name="Rectangle 12">
            <a:extLst>
              <a:ext uri="{FF2B5EF4-FFF2-40B4-BE49-F238E27FC236}">
                <a16:creationId xmlns:a16="http://schemas.microsoft.com/office/drawing/2014/main" id="{50545492-1804-46DF-E060-DF111883F5A9}"/>
              </a:ext>
            </a:extLst>
          </p:cNvPr>
          <p:cNvSpPr/>
          <p:nvPr/>
        </p:nvSpPr>
        <p:spPr>
          <a:xfrm>
            <a:off x="775822" y="582267"/>
            <a:ext cx="10640349" cy="923330"/>
          </a:xfrm>
          <a:prstGeom prst="rect">
            <a:avLst/>
          </a:prstGeom>
          <a:noFill/>
        </p:spPr>
        <p:txBody>
          <a:bodyPr wrap="none" lIns="91440" tIns="45720" rIns="91440" bIns="45720">
            <a:spAutoFit/>
          </a:bodyPr>
          <a:lstStyle/>
          <a:p>
            <a:pPr>
              <a:buNone/>
            </a:pP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Thanks for Reaching Till the End!</a:t>
            </a:r>
          </a:p>
        </p:txBody>
      </p:sp>
      <p:sp>
        <p:nvSpPr>
          <p:cNvPr id="15" name="Rectangle 14">
            <a:extLst>
              <a:ext uri="{FF2B5EF4-FFF2-40B4-BE49-F238E27FC236}">
                <a16:creationId xmlns:a16="http://schemas.microsoft.com/office/drawing/2014/main" id="{827E88EF-DDA0-5101-F14B-85AD72991AF5}"/>
              </a:ext>
            </a:extLst>
          </p:cNvPr>
          <p:cNvSpPr/>
          <p:nvPr/>
        </p:nvSpPr>
        <p:spPr>
          <a:xfrm>
            <a:off x="2526258" y="2495991"/>
            <a:ext cx="7139484" cy="646331"/>
          </a:xfrm>
          <a:prstGeom prst="rect">
            <a:avLst/>
          </a:prstGeom>
          <a:noFill/>
        </p:spPr>
        <p:txBody>
          <a:bodyPr wrap="square" lIns="91440" tIns="45720" rIns="91440" bIns="45720">
            <a:spAutoFit/>
          </a:bodyPr>
          <a:lstStyle/>
          <a:p>
            <a:pPr algn="ctr"/>
            <a:r>
              <a:rPr lang="en-IN"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Rounded MT Bold" panose="020F0704030504030204" pitchFamily="34" charset="0"/>
                <a:ea typeface="Cambria Math" panose="02040503050406030204" pitchFamily="18" charset="0"/>
              </a:rPr>
              <a:t>🔗 Connect With Me</a:t>
            </a:r>
            <a:endParaRPr lang="en-IN"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 name="Rectangle 15">
            <a:extLst>
              <a:ext uri="{FF2B5EF4-FFF2-40B4-BE49-F238E27FC236}">
                <a16:creationId xmlns:a16="http://schemas.microsoft.com/office/drawing/2014/main" id="{95120452-A03F-BF2A-A453-6F2DFF247174}"/>
              </a:ext>
            </a:extLst>
          </p:cNvPr>
          <p:cNvSpPr/>
          <p:nvPr/>
        </p:nvSpPr>
        <p:spPr>
          <a:xfrm>
            <a:off x="3178278" y="4139244"/>
            <a:ext cx="5835444" cy="461665"/>
          </a:xfrm>
          <a:prstGeom prst="rect">
            <a:avLst/>
          </a:prstGeom>
          <a:noFill/>
        </p:spPr>
        <p:txBody>
          <a:bodyPr wrap="none" lIns="91440" tIns="45720" rIns="91440" bIns="45720">
            <a:spAutoFit/>
          </a:bodyPr>
          <a:lstStyle/>
          <a:p>
            <a:pPr algn="ctr"/>
            <a:r>
              <a:rPr lang="en-US" sz="2400" b="1" dirty="0">
                <a:ln w="22225">
                  <a:solidFill>
                    <a:schemeClr val="accent2"/>
                  </a:solidFill>
                  <a:prstDash val="solid"/>
                </a:ln>
                <a:solidFill>
                  <a:schemeClr val="accent2">
                    <a:lumMod val="40000"/>
                    <a:lumOff val="60000"/>
                  </a:schemeClr>
                </a:solidFill>
              </a:rPr>
              <a:t>📘 Source Code for This Hooks Presentation</a:t>
            </a:r>
            <a:endParaRPr lang="en-IN" sz="2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54067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C224C6BB-1B7F-9FF6-DFC3-4C56CD104A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6AC5B5-06B4-5A63-7FD0-2DB47182D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 y="0"/>
            <a:ext cx="12188756" cy="6858000"/>
          </a:xfrm>
          <a:prstGeom prst="rect">
            <a:avLst/>
          </a:prstGeom>
        </p:spPr>
      </p:pic>
      <p:sp>
        <p:nvSpPr>
          <p:cNvPr id="2" name="Rectangle 1">
            <a:extLst>
              <a:ext uri="{FF2B5EF4-FFF2-40B4-BE49-F238E27FC236}">
                <a16:creationId xmlns:a16="http://schemas.microsoft.com/office/drawing/2014/main" id="{55389392-1FC6-5A73-8DE3-0810439ADB34}"/>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4169568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3C9E4D10-4C3B-033D-8813-995686F3DE1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095235B-AA2C-362D-0870-F81209138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2646155B-EEDA-C0FD-7C51-4C4CAA868E1E}"/>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61741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6BB3E1FA-5589-616C-2726-51B04B900B7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3BE050-FF5C-2AB7-B8EE-86CEB016C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87009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2A0BF85F-8250-9442-4E98-F308A733BF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2683A6-309E-A607-0557-6DA93F50E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Rectangle 1">
            <a:extLst>
              <a:ext uri="{FF2B5EF4-FFF2-40B4-BE49-F238E27FC236}">
                <a16:creationId xmlns:a16="http://schemas.microsoft.com/office/drawing/2014/main" id="{954F4DA2-84D5-BFFA-0BF9-5093B827136F}"/>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56688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pattFill prst="divot">
          <a:fgClr>
            <a:schemeClr val="accent4">
              <a:lumMod val="40000"/>
              <a:lumOff val="60000"/>
            </a:schemeClr>
          </a:fgClr>
          <a:bgClr>
            <a:schemeClr val="bg1"/>
          </a:bgClr>
        </a:pattFill>
        <a:effectLst/>
      </p:bgPr>
    </p:bg>
    <p:spTree>
      <p:nvGrpSpPr>
        <p:cNvPr id="1" name="">
          <a:extLst>
            <a:ext uri="{FF2B5EF4-FFF2-40B4-BE49-F238E27FC236}">
              <a16:creationId xmlns:a16="http://schemas.microsoft.com/office/drawing/2014/main" id="{513147C1-6F5D-4178-FEF5-204DB5A1DE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F6F6899-76A5-8A31-C0C9-8C335C9AC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1">
            <a:extLst>
              <a:ext uri="{FF2B5EF4-FFF2-40B4-BE49-F238E27FC236}">
                <a16:creationId xmlns:a16="http://schemas.microsoft.com/office/drawing/2014/main" id="{D8234B75-D19A-4537-09D5-6C107D77C11C}"/>
              </a:ext>
            </a:extLst>
          </p:cNvPr>
          <p:cNvSpPr/>
          <p:nvPr/>
        </p:nvSpPr>
        <p:spPr>
          <a:xfrm>
            <a:off x="3922135" y="6550223"/>
            <a:ext cx="4347729" cy="307777"/>
          </a:xfrm>
          <a:prstGeom prst="rect">
            <a:avLst/>
          </a:prstGeom>
          <a:noFill/>
        </p:spPr>
        <p:txBody>
          <a:bodyPr wrap="none" lIns="91440" tIns="45720" rIns="91440" bIns="45720">
            <a:spAutoFit/>
          </a:bodyPr>
          <a:lstStyle/>
          <a:p>
            <a:pPr algn="ctr"/>
            <a:r>
              <a:rPr lang="en-US" sz="1400" dirty="0"/>
              <a:t>©2025 Rishabh Singh [@itsindrajput]. Feel Free to Share.</a:t>
            </a:r>
            <a:endParaRPr lang="en-US" sz="1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566961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1243</TotalTime>
  <Words>1150</Words>
  <Application>Microsoft Office PowerPoint</Application>
  <PresentationFormat>Widescreen</PresentationFormat>
  <Paragraphs>120</Paragraphs>
  <Slides>41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Arial Rounded MT Bold</vt:lpstr>
      <vt:lpstr>Calibri</vt:lpstr>
      <vt:lpstr>Calibri Light</vt:lpstr>
      <vt:lpstr>Cambria</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Rishabh Singh</dc:creator>
  <cp:lastModifiedBy>Rishabh Singh</cp:lastModifiedBy>
  <cp:revision>21</cp:revision>
  <dcterms:created xsi:type="dcterms:W3CDTF">2025-12-10T06:29:11Z</dcterms:created>
  <dcterms:modified xsi:type="dcterms:W3CDTF">2025-12-11T15:34:01Z</dcterms:modified>
</cp:coreProperties>
</file>